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1"/>
    <p:sldMasterId id="2147483713" r:id="rId2"/>
  </p:sldMasterIdLst>
  <p:notesMasterIdLst>
    <p:notesMasterId r:id="rId34"/>
  </p:notesMasterIdLst>
  <p:sldIdLst>
    <p:sldId id="320" r:id="rId3"/>
    <p:sldId id="359" r:id="rId4"/>
    <p:sldId id="419" r:id="rId5"/>
    <p:sldId id="420" r:id="rId6"/>
    <p:sldId id="421" r:id="rId7"/>
    <p:sldId id="423" r:id="rId8"/>
    <p:sldId id="424" r:id="rId9"/>
    <p:sldId id="426" r:id="rId10"/>
    <p:sldId id="427" r:id="rId11"/>
    <p:sldId id="429" r:id="rId12"/>
    <p:sldId id="430" r:id="rId13"/>
    <p:sldId id="431" r:id="rId14"/>
    <p:sldId id="432" r:id="rId15"/>
    <p:sldId id="433" r:id="rId16"/>
    <p:sldId id="434" r:id="rId17"/>
    <p:sldId id="436" r:id="rId18"/>
    <p:sldId id="435" r:id="rId19"/>
    <p:sldId id="438" r:id="rId20"/>
    <p:sldId id="437" r:id="rId21"/>
    <p:sldId id="439" r:id="rId22"/>
    <p:sldId id="440" r:id="rId23"/>
    <p:sldId id="441" r:id="rId24"/>
    <p:sldId id="353" r:id="rId25"/>
    <p:sldId id="293" r:id="rId26"/>
    <p:sldId id="365" r:id="rId27"/>
    <p:sldId id="413" r:id="rId28"/>
    <p:sldId id="414" r:id="rId29"/>
    <p:sldId id="442" r:id="rId30"/>
    <p:sldId id="443" r:id="rId31"/>
    <p:sldId id="444" r:id="rId32"/>
    <p:sldId id="4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77"/>
    <a:srgbClr val="18AE8E"/>
    <a:srgbClr val="34A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ECD8-2CCD-A94E-B61A-FCABB7717A51}" v="1709" dt="2025-03-27T13:44:39.863"/>
    <p1510:client id="{FE2D445D-43D6-4770-8F79-B03B4B93AA62}" v="21" dt="2025-03-26T21:36:02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7"/>
    <p:restoredTop sz="81356" autoAdjust="0"/>
  </p:normalViewPr>
  <p:slideViewPr>
    <p:cSldViewPr snapToGrid="0">
      <p:cViewPr varScale="1">
        <p:scale>
          <a:sx n="134" d="100"/>
          <a:sy n="134" d="100"/>
        </p:scale>
        <p:origin x="2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yi Du" userId="fc0149548d3e3b09" providerId="LiveId" clId="{AFEC6411-37DE-1342-B491-4B59A0964430}"/>
    <pc:docChg chg="modSld">
      <pc:chgData name="Siyi Du" userId="fc0149548d3e3b09" providerId="LiveId" clId="{AFEC6411-37DE-1342-B491-4B59A0964430}" dt="2024-06-06T14:18:26.079" v="86" actId="20577"/>
      <pc:docMkLst>
        <pc:docMk/>
      </pc:docMkLst>
      <pc:sldChg chg="modNotesTx">
        <pc:chgData name="Siyi Du" userId="fc0149548d3e3b09" providerId="LiveId" clId="{AFEC6411-37DE-1342-B491-4B59A0964430}" dt="2024-06-06T14:18:26.079" v="86" actId="20577"/>
        <pc:sldMkLst>
          <pc:docMk/>
          <pc:sldMk cId="3917100838" sldId="363"/>
        </pc:sldMkLst>
      </pc:sldChg>
    </pc:docChg>
  </pc:docChgLst>
  <pc:docChgLst>
    <pc:chgData name="Du Siyi" userId="fc0149548d3e3b09" providerId="LiveId" clId="{686D78D3-2858-C540-B602-020F7B87B116}"/>
    <pc:docChg chg="modSld">
      <pc:chgData name="Du Siyi" userId="fc0149548d3e3b09" providerId="LiveId" clId="{686D78D3-2858-C540-B602-020F7B87B116}" dt="2024-02-26T14:52:09.612" v="86" actId="20577"/>
      <pc:docMkLst>
        <pc:docMk/>
      </pc:docMkLst>
      <pc:sldChg chg="modSp mod">
        <pc:chgData name="Du Siyi" userId="fc0149548d3e3b09" providerId="LiveId" clId="{686D78D3-2858-C540-B602-020F7B87B116}" dt="2024-02-26T14:44:24.203" v="3" actId="20577"/>
        <pc:sldMkLst>
          <pc:docMk/>
          <pc:sldMk cId="3842008623" sldId="320"/>
        </pc:sldMkLst>
      </pc:sldChg>
      <pc:sldChg chg="modSp mod">
        <pc:chgData name="Du Siyi" userId="fc0149548d3e3b09" providerId="LiveId" clId="{686D78D3-2858-C540-B602-020F7B87B116}" dt="2024-02-26T14:52:09.612" v="86" actId="20577"/>
        <pc:sldMkLst>
          <pc:docMk/>
          <pc:sldMk cId="1546475756" sldId="332"/>
        </pc:sldMkLst>
      </pc:sldChg>
    </pc:docChg>
  </pc:docChgLst>
  <pc:docChgLst>
    <pc:chgData name="Siyi Du" userId="fc0149548d3e3b09" providerId="LiveId" clId="{FE2D445D-43D6-4770-8F79-B03B4B93AA62}"/>
    <pc:docChg chg="modSld">
      <pc:chgData name="Siyi Du" userId="fc0149548d3e3b09" providerId="LiveId" clId="{FE2D445D-43D6-4770-8F79-B03B4B93AA62}" dt="2025-03-26T21:36:02.996" v="565"/>
      <pc:docMkLst>
        <pc:docMk/>
      </pc:docMkLst>
      <pc:sldChg chg="addSp modSp mod modAnim modNotesTx">
        <pc:chgData name="Siyi Du" userId="fc0149548d3e3b09" providerId="LiveId" clId="{FE2D445D-43D6-4770-8F79-B03B4B93AA62}" dt="2025-03-26T21:20:45.549" v="298"/>
        <pc:sldMkLst>
          <pc:docMk/>
          <pc:sldMk cId="1278291342" sldId="432"/>
        </pc:sldMkLst>
        <pc:picChg chg="mod">
          <ac:chgData name="Siyi Du" userId="fc0149548d3e3b09" providerId="LiveId" clId="{FE2D445D-43D6-4770-8F79-B03B4B93AA62}" dt="2025-03-26T21:20:28.930" v="295" actId="1076"/>
          <ac:picMkLst>
            <pc:docMk/>
            <pc:sldMk cId="1278291342" sldId="432"/>
            <ac:picMk id="15" creationId="{82AFC5B5-B5BD-FC49-E5EA-8B7DA8592071}"/>
          </ac:picMkLst>
        </pc:picChg>
        <pc:picChg chg="add mod">
          <ac:chgData name="Siyi Du" userId="fc0149548d3e3b09" providerId="LiveId" clId="{FE2D445D-43D6-4770-8F79-B03B4B93AA62}" dt="2025-03-26T21:20:31.596" v="296" actId="1076"/>
          <ac:picMkLst>
            <pc:docMk/>
            <pc:sldMk cId="1278291342" sldId="432"/>
            <ac:picMk id="16" creationId="{F9DDCB3F-6B4E-F0A7-D325-A46D24163468}"/>
          </ac:picMkLst>
        </pc:picChg>
      </pc:sldChg>
      <pc:sldChg chg="modNotesTx">
        <pc:chgData name="Siyi Du" userId="fc0149548d3e3b09" providerId="LiveId" clId="{FE2D445D-43D6-4770-8F79-B03B4B93AA62}" dt="2025-03-26T21:23:15.985" v="546" actId="20577"/>
        <pc:sldMkLst>
          <pc:docMk/>
          <pc:sldMk cId="458986160" sldId="433"/>
        </pc:sldMkLst>
      </pc:sldChg>
      <pc:sldChg chg="modAnim">
        <pc:chgData name="Siyi Du" userId="fc0149548d3e3b09" providerId="LiveId" clId="{FE2D445D-43D6-4770-8F79-B03B4B93AA62}" dt="2025-03-26T21:30:12.415" v="547"/>
        <pc:sldMkLst>
          <pc:docMk/>
          <pc:sldMk cId="251675202" sldId="434"/>
        </pc:sldMkLst>
      </pc:sldChg>
      <pc:sldChg chg="modAnim">
        <pc:chgData name="Siyi Du" userId="fc0149548d3e3b09" providerId="LiveId" clId="{FE2D445D-43D6-4770-8F79-B03B4B93AA62}" dt="2025-03-26T21:31:03.131" v="549"/>
        <pc:sldMkLst>
          <pc:docMk/>
          <pc:sldMk cId="1967745898" sldId="435"/>
        </pc:sldMkLst>
      </pc:sldChg>
      <pc:sldChg chg="modAnim">
        <pc:chgData name="Siyi Du" userId="fc0149548d3e3b09" providerId="LiveId" clId="{FE2D445D-43D6-4770-8F79-B03B4B93AA62}" dt="2025-03-26T21:32:20.834" v="556"/>
        <pc:sldMkLst>
          <pc:docMk/>
          <pc:sldMk cId="1911583352" sldId="437"/>
        </pc:sldMkLst>
      </pc:sldChg>
      <pc:sldChg chg="modAnim">
        <pc:chgData name="Siyi Du" userId="fc0149548d3e3b09" providerId="LiveId" clId="{FE2D445D-43D6-4770-8F79-B03B4B93AA62}" dt="2025-03-26T21:31:16.079" v="551"/>
        <pc:sldMkLst>
          <pc:docMk/>
          <pc:sldMk cId="2222507237" sldId="438"/>
        </pc:sldMkLst>
      </pc:sldChg>
      <pc:sldChg chg="modAnim">
        <pc:chgData name="Siyi Du" userId="fc0149548d3e3b09" providerId="LiveId" clId="{FE2D445D-43D6-4770-8F79-B03B4B93AA62}" dt="2025-03-26T21:32:40.104" v="559"/>
        <pc:sldMkLst>
          <pc:docMk/>
          <pc:sldMk cId="477176342" sldId="439"/>
        </pc:sldMkLst>
      </pc:sldChg>
      <pc:sldChg chg="modAnim">
        <pc:chgData name="Siyi Du" userId="fc0149548d3e3b09" providerId="LiveId" clId="{FE2D445D-43D6-4770-8F79-B03B4B93AA62}" dt="2025-03-26T21:36:02.996" v="565"/>
        <pc:sldMkLst>
          <pc:docMk/>
          <pc:sldMk cId="2049047190" sldId="440"/>
        </pc:sldMkLst>
      </pc:sldChg>
    </pc:docChg>
  </pc:docChgLst>
  <pc:docChgLst>
    <pc:chgData name="Du Siyi" userId="fc0149548d3e3b09" providerId="LiveId" clId="{0D5CD2E6-4C28-1840-91B7-698ADEC385EE}"/>
    <pc:docChg chg="custSel addSld delSld modSld sldOrd">
      <pc:chgData name="Du Siyi" userId="fc0149548d3e3b09" providerId="LiveId" clId="{0D5CD2E6-4C28-1840-91B7-698ADEC385EE}" dt="2023-11-07T15:27:02.588" v="1918" actId="20577"/>
      <pc:docMkLst>
        <pc:docMk/>
      </pc:docMkLst>
      <pc:sldChg chg="modSp mod">
        <pc:chgData name="Du Siyi" userId="fc0149548d3e3b09" providerId="LiveId" clId="{0D5CD2E6-4C28-1840-91B7-698ADEC385EE}" dt="2023-11-07T11:03:21.098" v="371" actId="20577"/>
        <pc:sldMkLst>
          <pc:docMk/>
          <pc:sldMk cId="1875384314" sldId="256"/>
        </pc:sldMkLst>
      </pc:sldChg>
      <pc:sldChg chg="modSp mod">
        <pc:chgData name="Du Siyi" userId="fc0149548d3e3b09" providerId="LiveId" clId="{0D5CD2E6-4C28-1840-91B7-698ADEC385EE}" dt="2023-11-07T11:28:32.217" v="1532" actId="1076"/>
        <pc:sldMkLst>
          <pc:docMk/>
          <pc:sldMk cId="1953210795" sldId="257"/>
        </pc:sldMkLst>
      </pc:sldChg>
      <pc:sldChg chg="addSp modSp del mod">
        <pc:chgData name="Du Siyi" userId="fc0149548d3e3b09" providerId="LiveId" clId="{0D5CD2E6-4C28-1840-91B7-698ADEC385EE}" dt="2023-11-07T10:59:39.702" v="294" actId="2696"/>
        <pc:sldMkLst>
          <pc:docMk/>
          <pc:sldMk cId="775669121" sldId="264"/>
        </pc:sldMkLst>
      </pc:sldChg>
      <pc:sldChg chg="addSp modSp add mod">
        <pc:chgData name="Du Siyi" userId="fc0149548d3e3b09" providerId="LiveId" clId="{0D5CD2E6-4C28-1840-91B7-698ADEC385EE}" dt="2023-11-07T10:59:33.361" v="293" actId="1076"/>
        <pc:sldMkLst>
          <pc:docMk/>
          <pc:sldMk cId="3017329249" sldId="265"/>
        </pc:sldMkLst>
      </pc:sldChg>
      <pc:sldChg chg="addSp delSp modSp add mod">
        <pc:chgData name="Du Siyi" userId="fc0149548d3e3b09" providerId="LiveId" clId="{0D5CD2E6-4C28-1840-91B7-698ADEC385EE}" dt="2023-11-07T11:01:57.911" v="356" actId="20577"/>
        <pc:sldMkLst>
          <pc:docMk/>
          <pc:sldMk cId="3215320096" sldId="266"/>
        </pc:sldMkLst>
      </pc:sldChg>
      <pc:sldChg chg="addSp modSp new mod ord modAnim">
        <pc:chgData name="Du Siyi" userId="fc0149548d3e3b09" providerId="LiveId" clId="{0D5CD2E6-4C28-1840-91B7-698ADEC385EE}" dt="2023-11-07T11:24:34.120" v="1417"/>
        <pc:sldMkLst>
          <pc:docMk/>
          <pc:sldMk cId="2277703769" sldId="267"/>
        </pc:sldMkLst>
      </pc:sldChg>
      <pc:sldChg chg="addSp delSp modSp new mod">
        <pc:chgData name="Du Siyi" userId="fc0149548d3e3b09" providerId="LiveId" clId="{0D5CD2E6-4C28-1840-91B7-698ADEC385EE}" dt="2023-11-07T11:48:16.488" v="1553" actId="688"/>
        <pc:sldMkLst>
          <pc:docMk/>
          <pc:sldMk cId="3584004759" sldId="268"/>
        </pc:sldMkLst>
      </pc:sldChg>
      <pc:sldChg chg="modSp new mod">
        <pc:chgData name="Du Siyi" userId="fc0149548d3e3b09" providerId="LiveId" clId="{0D5CD2E6-4C28-1840-91B7-698ADEC385EE}" dt="2023-11-07T15:27:02.588" v="1918" actId="20577"/>
        <pc:sldMkLst>
          <pc:docMk/>
          <pc:sldMk cId="3957512715" sldId="269"/>
        </pc:sldMkLst>
      </pc:sldChg>
    </pc:docChg>
  </pc:docChgLst>
  <pc:docChgLst>
    <pc:chgData name="Siyi Du" userId="fc0149548d3e3b09" providerId="LiveId" clId="{0A7CE7A3-AB94-184D-B333-6D8BE551C928}"/>
    <pc:docChg chg="undo custSel modSld">
      <pc:chgData name="Siyi Du" userId="fc0149548d3e3b09" providerId="LiveId" clId="{0A7CE7A3-AB94-184D-B333-6D8BE551C928}" dt="2024-09-07T16:01:54.526" v="4170" actId="478"/>
      <pc:docMkLst>
        <pc:docMk/>
      </pc:docMkLst>
      <pc:sldChg chg="addSp modSp mod modTransition modNotesTx">
        <pc:chgData name="Siyi Du" userId="fc0149548d3e3b09" providerId="LiveId" clId="{0A7CE7A3-AB94-184D-B333-6D8BE551C928}" dt="2024-09-07T15:53:57.110" v="4166" actId="1076"/>
        <pc:sldMkLst>
          <pc:docMk/>
          <pc:sldMk cId="2666076842" sldId="293"/>
        </pc:sldMkLst>
      </pc:sldChg>
      <pc:sldChg chg="addSp delSp modSp mod modTransition modAnim modNotesTx">
        <pc:chgData name="Siyi Du" userId="fc0149548d3e3b09" providerId="LiveId" clId="{0A7CE7A3-AB94-184D-B333-6D8BE551C928}" dt="2024-09-07T16:01:54.526" v="4170" actId="478"/>
        <pc:sldMkLst>
          <pc:docMk/>
          <pc:sldMk cId="3842008623" sldId="320"/>
        </pc:sldMkLst>
      </pc:sldChg>
      <pc:sldChg chg="addSp modSp mod modTransition modAnim modNotesTx">
        <pc:chgData name="Siyi Du" userId="fc0149548d3e3b09" providerId="LiveId" clId="{0A7CE7A3-AB94-184D-B333-6D8BE551C928}" dt="2024-09-07T15:51:58.039" v="4148" actId="1076"/>
        <pc:sldMkLst>
          <pc:docMk/>
          <pc:sldMk cId="560983208" sldId="343"/>
        </pc:sldMkLst>
      </pc:sldChg>
      <pc:sldChg chg="addSp modSp mod modTransition modAnim modNotesTx">
        <pc:chgData name="Siyi Du" userId="fc0149548d3e3b09" providerId="LiveId" clId="{0A7CE7A3-AB94-184D-B333-6D8BE551C928}" dt="2024-09-07T15:52:14.498" v="4150" actId="1076"/>
        <pc:sldMkLst>
          <pc:docMk/>
          <pc:sldMk cId="2482424476" sldId="344"/>
        </pc:sldMkLst>
      </pc:sldChg>
      <pc:sldChg chg="addSp modSp mod modTransition modAnim modNotesTx">
        <pc:chgData name="Siyi Du" userId="fc0149548d3e3b09" providerId="LiveId" clId="{0A7CE7A3-AB94-184D-B333-6D8BE551C928}" dt="2024-09-07T15:52:26.064" v="4152" actId="1076"/>
        <pc:sldMkLst>
          <pc:docMk/>
          <pc:sldMk cId="4001609227" sldId="345"/>
        </pc:sldMkLst>
      </pc:sldChg>
      <pc:sldChg chg="addSp modSp mod modTransition modNotesTx">
        <pc:chgData name="Siyi Du" userId="fc0149548d3e3b09" providerId="LiveId" clId="{0A7CE7A3-AB94-184D-B333-6D8BE551C928}" dt="2024-09-07T15:52:42.038" v="4154" actId="1076"/>
        <pc:sldMkLst>
          <pc:docMk/>
          <pc:sldMk cId="1960425492" sldId="346"/>
        </pc:sldMkLst>
      </pc:sldChg>
      <pc:sldChg chg="addSp modSp mod modTransition modAnim modNotesTx">
        <pc:chgData name="Siyi Du" userId="fc0149548d3e3b09" providerId="LiveId" clId="{0A7CE7A3-AB94-184D-B333-6D8BE551C928}" dt="2024-09-07T15:53:09.769" v="4158" actId="1076"/>
        <pc:sldMkLst>
          <pc:docMk/>
          <pc:sldMk cId="3994799469" sldId="347"/>
        </pc:sldMkLst>
      </pc:sldChg>
      <pc:sldChg chg="addSp modSp mod modTransition modNotesTx">
        <pc:chgData name="Siyi Du" userId="fc0149548d3e3b09" providerId="LiveId" clId="{0A7CE7A3-AB94-184D-B333-6D8BE551C928}" dt="2024-09-07T15:53:22.399" v="4160" actId="1076"/>
        <pc:sldMkLst>
          <pc:docMk/>
          <pc:sldMk cId="3012011516" sldId="348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1649294210" sldId="349"/>
        </pc:sldMkLst>
      </pc:sldChg>
      <pc:sldChg chg="addSp modSp mod modTransition modAnim modNotesTx">
        <pc:chgData name="Siyi Du" userId="fc0149548d3e3b09" providerId="LiveId" clId="{0A7CE7A3-AB94-184D-B333-6D8BE551C928}" dt="2024-09-07T15:53:34.348" v="4162" actId="1076"/>
        <pc:sldMkLst>
          <pc:docMk/>
          <pc:sldMk cId="1505585552" sldId="350"/>
        </pc:sldMkLst>
      </pc:sldChg>
      <pc:sldChg chg="addSp modSp mod modTransition modAnim modNotesTx">
        <pc:chgData name="Siyi Du" userId="fc0149548d3e3b09" providerId="LiveId" clId="{0A7CE7A3-AB94-184D-B333-6D8BE551C928}" dt="2024-09-07T15:53:00.079" v="4156" actId="1076"/>
        <pc:sldMkLst>
          <pc:docMk/>
          <pc:sldMk cId="3410106528" sldId="351"/>
        </pc:sldMkLst>
      </pc:sldChg>
      <pc:sldChg chg="addSp modSp mod modTransition modAnim modNotesTx">
        <pc:chgData name="Siyi Du" userId="fc0149548d3e3b09" providerId="LiveId" clId="{0A7CE7A3-AB94-184D-B333-6D8BE551C928}" dt="2024-09-07T15:53:45.637" v="4164" actId="1076"/>
        <pc:sldMkLst>
          <pc:docMk/>
          <pc:sldMk cId="2848048280" sldId="352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413913711" sldId="353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3756386518" sldId="354"/>
        </pc:sldMkLst>
      </pc:sldChg>
      <pc:sldChg chg="addSp modSp mod modTransition modAnim modNotesTx">
        <pc:chgData name="Siyi Du" userId="fc0149548d3e3b09" providerId="LiveId" clId="{0A7CE7A3-AB94-184D-B333-6D8BE551C928}" dt="2024-09-07T15:48:21.722" v="4062" actId="1036"/>
        <pc:sldMkLst>
          <pc:docMk/>
          <pc:sldMk cId="229455829" sldId="359"/>
        </pc:sldMkLst>
      </pc:sldChg>
      <pc:sldChg chg="addSp modSp mod modTransition modNotesTx">
        <pc:chgData name="Siyi Du" userId="fc0149548d3e3b09" providerId="LiveId" clId="{0A7CE7A3-AB94-184D-B333-6D8BE551C928}" dt="2024-09-07T15:49:11.073" v="4087" actId="1076"/>
        <pc:sldMkLst>
          <pc:docMk/>
          <pc:sldMk cId="3917100838" sldId="363"/>
        </pc:sldMkLst>
      </pc:sldChg>
      <pc:sldChg chg="modSp mod modTransition modShow modNotesTx">
        <pc:chgData name="Siyi Du" userId="fc0149548d3e3b09" providerId="LiveId" clId="{0A7CE7A3-AB94-184D-B333-6D8BE551C928}" dt="2024-09-07T15:31:02.231" v="3964"/>
        <pc:sldMkLst>
          <pc:docMk/>
          <pc:sldMk cId="2997559795" sldId="364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1179523541" sldId="365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3322462810" sldId="367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1227911681" sldId="368"/>
        </pc:sldMkLst>
      </pc:sldChg>
      <pc:sldChg chg="addSp modSp mod modTransition modAnim modNotesTx">
        <pc:chgData name="Siyi Du" userId="fc0149548d3e3b09" providerId="LiveId" clId="{0A7CE7A3-AB94-184D-B333-6D8BE551C928}" dt="2024-09-07T15:48:35.100" v="4081" actId="1076"/>
        <pc:sldMkLst>
          <pc:docMk/>
          <pc:sldMk cId="3523932152" sldId="369"/>
        </pc:sldMkLst>
      </pc:sldChg>
      <pc:sldChg chg="addSp modSp mod modTransition modAnim modNotesTx">
        <pc:chgData name="Siyi Du" userId="fc0149548d3e3b09" providerId="LiveId" clId="{0A7CE7A3-AB94-184D-B333-6D8BE551C928}" dt="2024-09-07T15:48:47.632" v="4083" actId="1076"/>
        <pc:sldMkLst>
          <pc:docMk/>
          <pc:sldMk cId="583016959" sldId="370"/>
        </pc:sldMkLst>
      </pc:sldChg>
      <pc:sldChg chg="addSp modSp mod modTransition modAnim modNotesTx">
        <pc:chgData name="Siyi Du" userId="fc0149548d3e3b09" providerId="LiveId" clId="{0A7CE7A3-AB94-184D-B333-6D8BE551C928}" dt="2024-09-07T15:48:59.201" v="4085" actId="1076"/>
        <pc:sldMkLst>
          <pc:docMk/>
          <pc:sldMk cId="2644668032" sldId="372"/>
        </pc:sldMkLst>
      </pc:sldChg>
      <pc:sldChg chg="addSp modSp mod modTransition modNotesTx">
        <pc:chgData name="Siyi Du" userId="fc0149548d3e3b09" providerId="LiveId" clId="{0A7CE7A3-AB94-184D-B333-6D8BE551C928}" dt="2024-09-07T15:49:30.543" v="4096" actId="1036"/>
        <pc:sldMkLst>
          <pc:docMk/>
          <pc:sldMk cId="462367155" sldId="391"/>
        </pc:sldMkLst>
      </pc:sldChg>
      <pc:sldChg chg="addSp modSp mod modTransition modNotesTx">
        <pc:chgData name="Siyi Du" userId="fc0149548d3e3b09" providerId="LiveId" clId="{0A7CE7A3-AB94-184D-B333-6D8BE551C928}" dt="2024-09-07T15:49:45.935" v="4104" actId="1036"/>
        <pc:sldMkLst>
          <pc:docMk/>
          <pc:sldMk cId="891646824" sldId="403"/>
        </pc:sldMkLst>
      </pc:sldChg>
      <pc:sldChg chg="addSp modSp mod modTransition modNotesTx">
        <pc:chgData name="Siyi Du" userId="fc0149548d3e3b09" providerId="LiveId" clId="{0A7CE7A3-AB94-184D-B333-6D8BE551C928}" dt="2024-09-07T15:50:01.204" v="4114" actId="1036"/>
        <pc:sldMkLst>
          <pc:docMk/>
          <pc:sldMk cId="253300577" sldId="404"/>
        </pc:sldMkLst>
      </pc:sldChg>
      <pc:sldChg chg="addSp modSp mod modTransition modNotesTx">
        <pc:chgData name="Siyi Du" userId="fc0149548d3e3b09" providerId="LiveId" clId="{0A7CE7A3-AB94-184D-B333-6D8BE551C928}" dt="2024-09-07T15:50:11.097" v="4116" actId="1076"/>
        <pc:sldMkLst>
          <pc:docMk/>
          <pc:sldMk cId="2910270925" sldId="405"/>
        </pc:sldMkLst>
      </pc:sldChg>
      <pc:sldChg chg="addSp modSp mod modTransition modNotesTx">
        <pc:chgData name="Siyi Du" userId="fc0149548d3e3b09" providerId="LiveId" clId="{0A7CE7A3-AB94-184D-B333-6D8BE551C928}" dt="2024-09-07T15:50:27.616" v="4125" actId="1038"/>
        <pc:sldMkLst>
          <pc:docMk/>
          <pc:sldMk cId="3765954603" sldId="406"/>
        </pc:sldMkLst>
      </pc:sldChg>
      <pc:sldChg chg="addSp modSp mod modTransition modNotesTx">
        <pc:chgData name="Siyi Du" userId="fc0149548d3e3b09" providerId="LiveId" clId="{0A7CE7A3-AB94-184D-B333-6D8BE551C928}" dt="2024-09-07T15:50:41.167" v="4129" actId="1076"/>
        <pc:sldMkLst>
          <pc:docMk/>
          <pc:sldMk cId="2063397939" sldId="407"/>
        </pc:sldMkLst>
      </pc:sldChg>
      <pc:sldChg chg="addSp modSp mod modTransition modAnim modNotesTx">
        <pc:chgData name="Siyi Du" userId="fc0149548d3e3b09" providerId="LiveId" clId="{0A7CE7A3-AB94-184D-B333-6D8BE551C928}" dt="2024-09-07T15:50:59.075" v="4134" actId="1076"/>
        <pc:sldMkLst>
          <pc:docMk/>
          <pc:sldMk cId="2427306537" sldId="408"/>
        </pc:sldMkLst>
      </pc:sldChg>
      <pc:sldChg chg="addSp modSp mod modTransition modAnim modNotesTx">
        <pc:chgData name="Siyi Du" userId="fc0149548d3e3b09" providerId="LiveId" clId="{0A7CE7A3-AB94-184D-B333-6D8BE551C928}" dt="2024-09-07T15:51:15.389" v="4138" actId="1076"/>
        <pc:sldMkLst>
          <pc:docMk/>
          <pc:sldMk cId="3224988903" sldId="409"/>
        </pc:sldMkLst>
      </pc:sldChg>
      <pc:sldChg chg="addSp modSp mod modTransition modNotesTx">
        <pc:chgData name="Siyi Du" userId="fc0149548d3e3b09" providerId="LiveId" clId="{0A7CE7A3-AB94-184D-B333-6D8BE551C928}" dt="2024-09-07T15:51:24.069" v="4140" actId="1076"/>
        <pc:sldMkLst>
          <pc:docMk/>
          <pc:sldMk cId="1355594992" sldId="410"/>
        </pc:sldMkLst>
      </pc:sldChg>
      <pc:sldChg chg="addSp modSp mod modTransition modAnim modNotesTx">
        <pc:chgData name="Siyi Du" userId="fc0149548d3e3b09" providerId="LiveId" clId="{0A7CE7A3-AB94-184D-B333-6D8BE551C928}" dt="2024-09-07T15:51:40.968" v="4144" actId="1076"/>
        <pc:sldMkLst>
          <pc:docMk/>
          <pc:sldMk cId="3906338914" sldId="411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3745247567" sldId="412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2819526196" sldId="413"/>
        </pc:sldMkLst>
      </pc:sldChg>
      <pc:sldChg chg="mod modTransition modShow">
        <pc:chgData name="Siyi Du" userId="fc0149548d3e3b09" providerId="LiveId" clId="{0A7CE7A3-AB94-184D-B333-6D8BE551C928}" dt="2024-09-07T15:31:02.231" v="3964"/>
        <pc:sldMkLst>
          <pc:docMk/>
          <pc:sldMk cId="1510319456" sldId="414"/>
        </pc:sldMkLst>
      </pc:sldChg>
    </pc:docChg>
  </pc:docChgLst>
  <pc:docChgLst>
    <pc:chgData name="Siyi Du" userId="fc0149548d3e3b09" providerId="LiveId" clId="{C7454FC4-CD69-F34C-803E-76CE9E579DA2}"/>
    <pc:docChg chg="undo custSel addSld delSld modSld sldOrd modMainMaster">
      <pc:chgData name="Siyi Du" userId="fc0149548d3e3b09" providerId="LiveId" clId="{C7454FC4-CD69-F34C-803E-76CE9E579DA2}" dt="2024-09-07T13:37:41.290" v="3479" actId="1038"/>
      <pc:docMkLst>
        <pc:docMk/>
      </pc:docMkLst>
      <pc:sldChg chg="del">
        <pc:chgData name="Siyi Du" userId="fc0149548d3e3b09" providerId="LiveId" clId="{C7454FC4-CD69-F34C-803E-76CE9E579DA2}" dt="2024-09-07T09:25:43.621" v="2680" actId="2696"/>
        <pc:sldMkLst>
          <pc:docMk/>
          <pc:sldMk cId="1239206118" sldId="270"/>
        </pc:sldMkLst>
      </pc:sldChg>
      <pc:sldChg chg="addSp delSp modSp add mod delAnim">
        <pc:chgData name="Siyi Du" userId="fc0149548d3e3b09" providerId="LiveId" clId="{C7454FC4-CD69-F34C-803E-76CE9E579DA2}" dt="2024-09-07T13:37:16.978" v="3471" actId="207"/>
        <pc:sldMkLst>
          <pc:docMk/>
          <pc:sldMk cId="2666076842" sldId="293"/>
        </pc:sldMkLst>
      </pc:sldChg>
      <pc:sldChg chg="addSp delSp modSp mod">
        <pc:chgData name="Siyi Du" userId="fc0149548d3e3b09" providerId="LiveId" clId="{C7454FC4-CD69-F34C-803E-76CE9E579DA2}" dt="2024-09-07T13:37:41.290" v="3479" actId="1038"/>
        <pc:sldMkLst>
          <pc:docMk/>
          <pc:sldMk cId="3842008623" sldId="320"/>
        </pc:sldMkLst>
      </pc:sldChg>
      <pc:sldChg chg="del">
        <pc:chgData name="Siyi Du" userId="fc0149548d3e3b09" providerId="LiveId" clId="{C7454FC4-CD69-F34C-803E-76CE9E579DA2}" dt="2024-09-07T09:25:44.111" v="2681" actId="2696"/>
        <pc:sldMkLst>
          <pc:docMk/>
          <pc:sldMk cId="1435123929" sldId="340"/>
        </pc:sldMkLst>
      </pc:sldChg>
      <pc:sldChg chg="del">
        <pc:chgData name="Siyi Du" userId="fc0149548d3e3b09" providerId="LiveId" clId="{C7454FC4-CD69-F34C-803E-76CE9E579DA2}" dt="2024-09-07T09:25:44.613" v="2682" actId="2696"/>
        <pc:sldMkLst>
          <pc:docMk/>
          <pc:sldMk cId="3399737687" sldId="341"/>
        </pc:sldMkLst>
      </pc:sldChg>
      <pc:sldChg chg="del">
        <pc:chgData name="Siyi Du" userId="fc0149548d3e3b09" providerId="LiveId" clId="{C7454FC4-CD69-F34C-803E-76CE9E579DA2}" dt="2024-09-07T09:25:45.131" v="2683" actId="2696"/>
        <pc:sldMkLst>
          <pc:docMk/>
          <pc:sldMk cId="2790144096" sldId="342"/>
        </pc:sldMkLst>
      </pc:sldChg>
      <pc:sldChg chg="modSp mod">
        <pc:chgData name="Siyi Du" userId="fc0149548d3e3b09" providerId="LiveId" clId="{C7454FC4-CD69-F34C-803E-76CE9E579DA2}" dt="2024-09-07T09:32:19.455" v="2828" actId="12"/>
        <pc:sldMkLst>
          <pc:docMk/>
          <pc:sldMk cId="560983208" sldId="343"/>
        </pc:sldMkLst>
      </pc:sldChg>
      <pc:sldChg chg="addSp modSp mod">
        <pc:chgData name="Siyi Du" userId="fc0149548d3e3b09" providerId="LiveId" clId="{C7454FC4-CD69-F34C-803E-76CE9E579DA2}" dt="2024-09-07T09:34:45.672" v="2907" actId="12"/>
        <pc:sldMkLst>
          <pc:docMk/>
          <pc:sldMk cId="2482424476" sldId="344"/>
        </pc:sldMkLst>
      </pc:sldChg>
      <pc:sldChg chg="modSp mod">
        <pc:chgData name="Siyi Du" userId="fc0149548d3e3b09" providerId="LiveId" clId="{C7454FC4-CD69-F34C-803E-76CE9E579DA2}" dt="2024-09-07T09:32:41.158" v="2833" actId="14"/>
        <pc:sldMkLst>
          <pc:docMk/>
          <pc:sldMk cId="4001609227" sldId="345"/>
        </pc:sldMkLst>
      </pc:sldChg>
      <pc:sldChg chg="modSp mod">
        <pc:chgData name="Siyi Du" userId="fc0149548d3e3b09" providerId="LiveId" clId="{C7454FC4-CD69-F34C-803E-76CE9E579DA2}" dt="2024-09-07T09:35:56.148" v="2961" actId="1035"/>
        <pc:sldMkLst>
          <pc:docMk/>
          <pc:sldMk cId="1960425492" sldId="346"/>
        </pc:sldMkLst>
      </pc:sldChg>
      <pc:sldChg chg="addSp modSp mod">
        <pc:chgData name="Siyi Du" userId="fc0149548d3e3b09" providerId="LiveId" clId="{C7454FC4-CD69-F34C-803E-76CE9E579DA2}" dt="2024-09-07T09:34:31.545" v="2906" actId="1036"/>
        <pc:sldMkLst>
          <pc:docMk/>
          <pc:sldMk cId="3994799469" sldId="347"/>
        </pc:sldMkLst>
      </pc:sldChg>
      <pc:sldChg chg="modSp mod">
        <pc:chgData name="Siyi Du" userId="fc0149548d3e3b09" providerId="LiveId" clId="{C7454FC4-CD69-F34C-803E-76CE9E579DA2}" dt="2024-09-07T09:37:32.840" v="2998" actId="1035"/>
        <pc:sldMkLst>
          <pc:docMk/>
          <pc:sldMk cId="3012011516" sldId="348"/>
        </pc:sldMkLst>
      </pc:sldChg>
      <pc:sldChg chg="addSp modSp mod modAnim">
        <pc:chgData name="Siyi Du" userId="fc0149548d3e3b09" providerId="LiveId" clId="{C7454FC4-CD69-F34C-803E-76CE9E579DA2}" dt="2024-09-07T09:39:41.106" v="3082" actId="1076"/>
        <pc:sldMkLst>
          <pc:docMk/>
          <pc:sldMk cId="1505585552" sldId="350"/>
        </pc:sldMkLst>
      </pc:sldChg>
      <pc:sldChg chg="modSp mod">
        <pc:chgData name="Siyi Du" userId="fc0149548d3e3b09" providerId="LiveId" clId="{C7454FC4-CD69-F34C-803E-76CE9E579DA2}" dt="2024-09-07T09:36:13.604" v="2964" actId="1076"/>
        <pc:sldMkLst>
          <pc:docMk/>
          <pc:sldMk cId="3410106528" sldId="351"/>
        </pc:sldMkLst>
      </pc:sldChg>
      <pc:sldChg chg="addSp delSp modSp mod modAnim">
        <pc:chgData name="Siyi Du" userId="fc0149548d3e3b09" providerId="LiveId" clId="{C7454FC4-CD69-F34C-803E-76CE9E579DA2}" dt="2024-09-07T09:52:47.993" v="3340" actId="1076"/>
        <pc:sldMkLst>
          <pc:docMk/>
          <pc:sldMk cId="2848048280" sldId="352"/>
        </pc:sldMkLst>
      </pc:sldChg>
      <pc:sldChg chg="addSp modSp mod modAnim">
        <pc:chgData name="Siyi Du" userId="fc0149548d3e3b09" providerId="LiveId" clId="{C7454FC4-CD69-F34C-803E-76CE9E579DA2}" dt="2024-09-07T09:56:49.719" v="3411" actId="1076"/>
        <pc:sldMkLst>
          <pc:docMk/>
          <pc:sldMk cId="3756386518" sldId="354"/>
        </pc:sldMkLst>
      </pc:sldChg>
      <pc:sldChg chg="del">
        <pc:chgData name="Siyi Du" userId="fc0149548d3e3b09" providerId="LiveId" clId="{C7454FC4-CD69-F34C-803E-76CE9E579DA2}" dt="2024-09-07T09:25:45.612" v="2684" actId="2696"/>
        <pc:sldMkLst>
          <pc:docMk/>
          <pc:sldMk cId="3612294394" sldId="355"/>
        </pc:sldMkLst>
      </pc:sldChg>
      <pc:sldChg chg="del">
        <pc:chgData name="Siyi Du" userId="fc0149548d3e3b09" providerId="LiveId" clId="{C7454FC4-CD69-F34C-803E-76CE9E579DA2}" dt="2024-09-07T09:25:46.122" v="2685" actId="2696"/>
        <pc:sldMkLst>
          <pc:docMk/>
          <pc:sldMk cId="2384086316" sldId="356"/>
        </pc:sldMkLst>
      </pc:sldChg>
      <pc:sldChg chg="del">
        <pc:chgData name="Siyi Du" userId="fc0149548d3e3b09" providerId="LiveId" clId="{C7454FC4-CD69-F34C-803E-76CE9E579DA2}" dt="2024-09-07T09:25:46.705" v="2686" actId="2696"/>
        <pc:sldMkLst>
          <pc:docMk/>
          <pc:sldMk cId="1889747616" sldId="357"/>
        </pc:sldMkLst>
      </pc:sldChg>
      <pc:sldChg chg="del">
        <pc:chgData name="Siyi Du" userId="fc0149548d3e3b09" providerId="LiveId" clId="{C7454FC4-CD69-F34C-803E-76CE9E579DA2}" dt="2024-09-07T09:25:47.221" v="2687" actId="2696"/>
        <pc:sldMkLst>
          <pc:docMk/>
          <pc:sldMk cId="2638111973" sldId="358"/>
        </pc:sldMkLst>
      </pc:sldChg>
      <pc:sldChg chg="modSp mod modAnim">
        <pc:chgData name="Siyi Du" userId="fc0149548d3e3b09" providerId="LiveId" clId="{C7454FC4-CD69-F34C-803E-76CE9E579DA2}" dt="2024-09-06T21:20:21.081" v="1638" actId="1038"/>
        <pc:sldMkLst>
          <pc:docMk/>
          <pc:sldMk cId="229455829" sldId="359"/>
        </pc:sldMkLst>
      </pc:sldChg>
      <pc:sldChg chg="del">
        <pc:chgData name="Siyi Du" userId="fc0149548d3e3b09" providerId="LiveId" clId="{C7454FC4-CD69-F34C-803E-76CE9E579DA2}" dt="2024-09-07T09:25:42.278" v="2677" actId="2696"/>
        <pc:sldMkLst>
          <pc:docMk/>
          <pc:sldMk cId="1365804871" sldId="360"/>
        </pc:sldMkLst>
      </pc:sldChg>
      <pc:sldChg chg="del">
        <pc:chgData name="Siyi Du" userId="fc0149548d3e3b09" providerId="LiveId" clId="{C7454FC4-CD69-F34C-803E-76CE9E579DA2}" dt="2024-09-07T09:25:42.753" v="2678" actId="2696"/>
        <pc:sldMkLst>
          <pc:docMk/>
          <pc:sldMk cId="2654720574" sldId="361"/>
        </pc:sldMkLst>
      </pc:sldChg>
      <pc:sldChg chg="del">
        <pc:chgData name="Siyi Du" userId="fc0149548d3e3b09" providerId="LiveId" clId="{C7454FC4-CD69-F34C-803E-76CE9E579DA2}" dt="2024-09-07T09:25:43.137" v="2679" actId="2696"/>
        <pc:sldMkLst>
          <pc:docMk/>
          <pc:sldMk cId="2884593360" sldId="362"/>
        </pc:sldMkLst>
      </pc:sldChg>
      <pc:sldChg chg="modSp mod ord">
        <pc:chgData name="Siyi Du" userId="fc0149548d3e3b09" providerId="LiveId" clId="{C7454FC4-CD69-F34C-803E-76CE9E579DA2}" dt="2024-09-07T09:14:23.756" v="2363" actId="20577"/>
        <pc:sldMkLst>
          <pc:docMk/>
          <pc:sldMk cId="3917100838" sldId="363"/>
        </pc:sldMkLst>
      </pc:sldChg>
      <pc:sldChg chg="modSp mod ord">
        <pc:chgData name="Siyi Du" userId="fc0149548d3e3b09" providerId="LiveId" clId="{C7454FC4-CD69-F34C-803E-76CE9E579DA2}" dt="2024-09-07T09:14:52.195" v="2372" actId="20577"/>
        <pc:sldMkLst>
          <pc:docMk/>
          <pc:sldMk cId="2997559795" sldId="364"/>
        </pc:sldMkLst>
      </pc:sldChg>
      <pc:sldChg chg="modSp new del mod">
        <pc:chgData name="Siyi Du" userId="fc0149548d3e3b09" providerId="LiveId" clId="{C7454FC4-CD69-F34C-803E-76CE9E579DA2}" dt="2024-09-06T16:22:50.810" v="538" actId="2696"/>
        <pc:sldMkLst>
          <pc:docMk/>
          <pc:sldMk cId="1093205449" sldId="369"/>
        </pc:sldMkLst>
      </pc:sldChg>
      <pc:sldChg chg="addSp delSp modSp new mod delAnim modAnim">
        <pc:chgData name="Siyi Du" userId="fc0149548d3e3b09" providerId="LiveId" clId="{C7454FC4-CD69-F34C-803E-76CE9E579DA2}" dt="2024-09-07T09:31:01.020" v="2799" actId="12"/>
        <pc:sldMkLst>
          <pc:docMk/>
          <pc:sldMk cId="3523932152" sldId="369"/>
        </pc:sldMkLst>
      </pc:sldChg>
      <pc:sldChg chg="addSp delSp modSp new mod delAnim modAnim">
        <pc:chgData name="Siyi Du" userId="fc0149548d3e3b09" providerId="LiveId" clId="{C7454FC4-CD69-F34C-803E-76CE9E579DA2}" dt="2024-09-07T09:31:09.435" v="2801" actId="12"/>
        <pc:sldMkLst>
          <pc:docMk/>
          <pc:sldMk cId="583016959" sldId="370"/>
        </pc:sldMkLst>
      </pc:sldChg>
      <pc:sldChg chg="addSp delSp modSp add del mod delAnim">
        <pc:chgData name="Siyi Du" userId="fc0149548d3e3b09" providerId="LiveId" clId="{C7454FC4-CD69-F34C-803E-76CE9E579DA2}" dt="2024-09-07T09:25:41.401" v="2676" actId="2696"/>
        <pc:sldMkLst>
          <pc:docMk/>
          <pc:sldMk cId="2486286643" sldId="371"/>
        </pc:sldMkLst>
      </pc:sldChg>
      <pc:sldChg chg="addSp modSp add mod modAnim">
        <pc:chgData name="Siyi Du" userId="fc0149548d3e3b09" providerId="LiveId" clId="{C7454FC4-CD69-F34C-803E-76CE9E579DA2}" dt="2024-09-07T09:13:47.498" v="2357" actId="1038"/>
        <pc:sldMkLst>
          <pc:docMk/>
          <pc:sldMk cId="2644668032" sldId="372"/>
        </pc:sldMkLst>
      </pc:sldChg>
      <pc:sldChg chg="modSp new del mod">
        <pc:chgData name="Siyi Du" userId="fc0149548d3e3b09" providerId="LiveId" clId="{C7454FC4-CD69-F34C-803E-76CE9E579DA2}" dt="2024-09-07T09:25:40.949" v="2675" actId="2696"/>
        <pc:sldMkLst>
          <pc:docMk/>
          <pc:sldMk cId="1564044213" sldId="373"/>
        </pc:sldMkLst>
      </pc:sldChg>
      <pc:sldChg chg="modSp add mod">
        <pc:chgData name="Siyi Du" userId="fc0149548d3e3b09" providerId="LiveId" clId="{C7454FC4-CD69-F34C-803E-76CE9E579DA2}" dt="2024-09-07T09:16:28.479" v="2390" actId="20577"/>
        <pc:sldMkLst>
          <pc:docMk/>
          <pc:sldMk cId="462367155" sldId="391"/>
        </pc:sldMkLst>
      </pc:sldChg>
      <pc:sldChg chg="modSp add mod">
        <pc:chgData name="Siyi Du" userId="fc0149548d3e3b09" providerId="LiveId" clId="{C7454FC4-CD69-F34C-803E-76CE9E579DA2}" dt="2024-09-07T09:16:56.149" v="2391" actId="20577"/>
        <pc:sldMkLst>
          <pc:docMk/>
          <pc:sldMk cId="891646824" sldId="403"/>
        </pc:sldMkLst>
      </pc:sldChg>
      <pc:sldChg chg="modSp add mod">
        <pc:chgData name="Siyi Du" userId="fc0149548d3e3b09" providerId="LiveId" clId="{C7454FC4-CD69-F34C-803E-76CE9E579DA2}" dt="2024-09-07T09:17:02.220" v="2392" actId="20577"/>
        <pc:sldMkLst>
          <pc:docMk/>
          <pc:sldMk cId="253300577" sldId="404"/>
        </pc:sldMkLst>
      </pc:sldChg>
      <pc:sldChg chg="delSp modSp add mod">
        <pc:chgData name="Siyi Du" userId="fc0149548d3e3b09" providerId="LiveId" clId="{C7454FC4-CD69-F34C-803E-76CE9E579DA2}" dt="2024-09-07T09:31:33.893" v="2804" actId="12"/>
        <pc:sldMkLst>
          <pc:docMk/>
          <pc:sldMk cId="2910270925" sldId="405"/>
        </pc:sldMkLst>
      </pc:sldChg>
      <pc:sldChg chg="delSp modSp add mod">
        <pc:chgData name="Siyi Du" userId="fc0149548d3e3b09" providerId="LiveId" clId="{C7454FC4-CD69-F34C-803E-76CE9E579DA2}" dt="2024-09-07T09:21:08.567" v="2522" actId="478"/>
        <pc:sldMkLst>
          <pc:docMk/>
          <pc:sldMk cId="3765954603" sldId="406"/>
        </pc:sldMkLst>
      </pc:sldChg>
      <pc:sldChg chg="addSp delSp modSp add mod">
        <pc:chgData name="Siyi Du" userId="fc0149548d3e3b09" providerId="LiveId" clId="{C7454FC4-CD69-F34C-803E-76CE9E579DA2}" dt="2024-09-07T09:23:57.418" v="2644" actId="1036"/>
        <pc:sldMkLst>
          <pc:docMk/>
          <pc:sldMk cId="2063397939" sldId="407"/>
        </pc:sldMkLst>
      </pc:sldChg>
      <pc:sldChg chg="addSp delSp modSp add mod">
        <pc:chgData name="Siyi Du" userId="fc0149548d3e3b09" providerId="LiveId" clId="{C7454FC4-CD69-F34C-803E-76CE9E579DA2}" dt="2024-09-07T09:24:24.307" v="2651" actId="478"/>
        <pc:sldMkLst>
          <pc:docMk/>
          <pc:sldMk cId="2427306537" sldId="408"/>
        </pc:sldMkLst>
      </pc:sldChg>
      <pc:sldChg chg="addSp delSp modSp add mod">
        <pc:chgData name="Siyi Du" userId="fc0149548d3e3b09" providerId="LiveId" clId="{C7454FC4-CD69-F34C-803E-76CE9E579DA2}" dt="2024-09-07T09:24:53.240" v="2664" actId="478"/>
        <pc:sldMkLst>
          <pc:docMk/>
          <pc:sldMk cId="3224988903" sldId="409"/>
        </pc:sldMkLst>
      </pc:sldChg>
      <pc:sldChg chg="addSp delSp modSp add mod">
        <pc:chgData name="Siyi Du" userId="fc0149548d3e3b09" providerId="LiveId" clId="{C7454FC4-CD69-F34C-803E-76CE9E579DA2}" dt="2024-09-07T09:25:08.435" v="2672" actId="1036"/>
        <pc:sldMkLst>
          <pc:docMk/>
          <pc:sldMk cId="1355594992" sldId="410"/>
        </pc:sldMkLst>
      </pc:sldChg>
      <pc:sldChg chg="delSp modSp add mod">
        <pc:chgData name="Siyi Du" userId="fc0149548d3e3b09" providerId="LiveId" clId="{C7454FC4-CD69-F34C-803E-76CE9E579DA2}" dt="2024-09-07T09:23:02.947" v="2634" actId="478"/>
        <pc:sldMkLst>
          <pc:docMk/>
          <pc:sldMk cId="3906338914" sldId="411"/>
        </pc:sldMkLst>
      </pc:sldChg>
      <pc:sldChg chg="new del">
        <pc:chgData name="Siyi Du" userId="fc0149548d3e3b09" providerId="LiveId" clId="{C7454FC4-CD69-F34C-803E-76CE9E579DA2}" dt="2024-09-07T09:26:21.115" v="2690" actId="2696"/>
        <pc:sldMkLst>
          <pc:docMk/>
          <pc:sldMk cId="2274833653" sldId="412"/>
        </pc:sldMkLst>
      </pc:sldChg>
      <pc:sldChg chg="modSp add mod">
        <pc:chgData name="Siyi Du" userId="fc0149548d3e3b09" providerId="LiveId" clId="{C7454FC4-CD69-F34C-803E-76CE9E579DA2}" dt="2024-09-07T09:53:07.731" v="3345" actId="1076"/>
        <pc:sldMkLst>
          <pc:docMk/>
          <pc:sldMk cId="3745247567" sldId="412"/>
        </pc:sldMkLst>
      </pc:sldChg>
      <pc:sldChg chg="add">
        <pc:chgData name="Siyi Du" userId="fc0149548d3e3b09" providerId="LiveId" clId="{C7454FC4-CD69-F34C-803E-76CE9E579DA2}" dt="2024-09-07T13:34:59.619" v="3432"/>
        <pc:sldMkLst>
          <pc:docMk/>
          <pc:sldMk cId="2819526196" sldId="413"/>
        </pc:sldMkLst>
      </pc:sldChg>
      <pc:sldChg chg="add">
        <pc:chgData name="Siyi Du" userId="fc0149548d3e3b09" providerId="LiveId" clId="{C7454FC4-CD69-F34C-803E-76CE9E579DA2}" dt="2024-09-07T13:34:59.619" v="3432"/>
        <pc:sldMkLst>
          <pc:docMk/>
          <pc:sldMk cId="1510319456" sldId="414"/>
        </pc:sldMkLst>
      </pc:sldChg>
      <pc:sldMasterChg chg="modSldLayout">
        <pc:chgData name="Siyi Du" userId="fc0149548d3e3b09" providerId="LiveId" clId="{C7454FC4-CD69-F34C-803E-76CE9E579DA2}" dt="2024-09-06T16:29:16.287" v="626" actId="113"/>
        <pc:sldMasterMkLst>
          <pc:docMk/>
          <pc:sldMasterMk cId="3920191377" sldId="2147483701"/>
        </pc:sldMasterMkLst>
        <pc:sldLayoutChg chg="modSp mod">
          <pc:chgData name="Siyi Du" userId="fc0149548d3e3b09" providerId="LiveId" clId="{C7454FC4-CD69-F34C-803E-76CE9E579DA2}" dt="2024-09-06T16:29:16.287" v="626" actId="113"/>
          <pc:sldLayoutMkLst>
            <pc:docMk/>
            <pc:sldMasterMk cId="3920191377" sldId="2147483701"/>
            <pc:sldLayoutMk cId="3410005847" sldId="2147483703"/>
          </pc:sldLayoutMkLst>
        </pc:sldLayoutChg>
      </pc:sldMasterChg>
    </pc:docChg>
  </pc:docChgLst>
  <pc:docChgLst>
    <pc:chgData name="Siyi Du" userId="fc0149548d3e3b09" providerId="LiveId" clId="{84AB0C36-FA82-3C47-A4D5-523EF13E536E}"/>
    <pc:docChg chg="addSld delSld modSld">
      <pc:chgData name="Siyi Du" userId="fc0149548d3e3b09" providerId="LiveId" clId="{84AB0C36-FA82-3C47-A4D5-523EF13E536E}" dt="2023-11-28T10:24:43.724" v="58" actId="1076"/>
      <pc:docMkLst>
        <pc:docMk/>
      </pc:docMkLst>
      <pc:sldChg chg="modSp mod">
        <pc:chgData name="Siyi Du" userId="fc0149548d3e3b09" providerId="LiveId" clId="{84AB0C36-FA82-3C47-A4D5-523EF13E536E}" dt="2023-11-28T09:26:11.135" v="38" actId="20577"/>
        <pc:sldMkLst>
          <pc:docMk/>
          <pc:sldMk cId="1605191827" sldId="282"/>
        </pc:sldMkLst>
      </pc:sldChg>
      <pc:sldChg chg="addSp modSp mod">
        <pc:chgData name="Siyi Du" userId="fc0149548d3e3b09" providerId="LiveId" clId="{84AB0C36-FA82-3C47-A4D5-523EF13E536E}" dt="2023-11-28T10:24:43.724" v="58" actId="1076"/>
        <pc:sldMkLst>
          <pc:docMk/>
          <pc:sldMk cId="566796775" sldId="283"/>
        </pc:sldMkLst>
      </pc:sldChg>
      <pc:sldChg chg="add del">
        <pc:chgData name="Siyi Du" userId="fc0149548d3e3b09" providerId="LiveId" clId="{84AB0C36-FA82-3C47-A4D5-523EF13E536E}" dt="2023-11-28T10:11:39.979" v="40"/>
        <pc:sldMkLst>
          <pc:docMk/>
          <pc:sldMk cId="2026846299" sldId="286"/>
        </pc:sldMkLst>
      </pc:sldChg>
    </pc:docChg>
  </pc:docChgLst>
  <pc:docChgLst>
    <pc:chgData name="Siyi Du" userId="fc0149548d3e3b09" providerId="LiveId" clId="{E0F9ECD8-2CCD-A94E-B61A-FCABB7717A51}"/>
    <pc:docChg chg="undo custSel addSld delSld modSld sldOrd">
      <pc:chgData name="Siyi Du" userId="fc0149548d3e3b09" providerId="LiveId" clId="{E0F9ECD8-2CCD-A94E-B61A-FCABB7717A51}" dt="2025-03-27T13:44:39.862" v="11061"/>
      <pc:docMkLst>
        <pc:docMk/>
      </pc:docMkLst>
      <pc:sldChg chg="modSp mod ord">
        <pc:chgData name="Siyi Du" userId="fc0149548d3e3b09" providerId="LiveId" clId="{E0F9ECD8-2CCD-A94E-B61A-FCABB7717A51}" dt="2025-03-22T18:07:18.718" v="7981" actId="14826"/>
        <pc:sldMkLst>
          <pc:docMk/>
          <pc:sldMk cId="2666076842" sldId="293"/>
        </pc:sldMkLst>
        <pc:spChg chg="mod">
          <ac:chgData name="Siyi Du" userId="fc0149548d3e3b09" providerId="LiveId" clId="{E0F9ECD8-2CCD-A94E-B61A-FCABB7717A51}" dt="2025-03-22T18:04:35.620" v="7966" actId="255"/>
          <ac:spMkLst>
            <pc:docMk/>
            <pc:sldMk cId="2666076842" sldId="293"/>
            <ac:spMk id="2" creationId="{7ED1AF30-E6A0-33A3-125D-B641FE47274D}"/>
          </ac:spMkLst>
        </pc:spChg>
        <pc:spChg chg="mod">
          <ac:chgData name="Siyi Du" userId="fc0149548d3e3b09" providerId="LiveId" clId="{E0F9ECD8-2CCD-A94E-B61A-FCABB7717A51}" dt="2025-03-22T18:05:00.699" v="7979" actId="20577"/>
          <ac:spMkLst>
            <pc:docMk/>
            <pc:sldMk cId="2666076842" sldId="293"/>
            <ac:spMk id="11" creationId="{03637E86-EF4A-02E7-23FB-A2D4E5CC9584}"/>
          </ac:spMkLst>
        </pc:spChg>
        <pc:picChg chg="mod">
          <ac:chgData name="Siyi Du" userId="fc0149548d3e3b09" providerId="LiveId" clId="{E0F9ECD8-2CCD-A94E-B61A-FCABB7717A51}" dt="2025-03-22T18:07:08.783" v="7980" actId="14826"/>
          <ac:picMkLst>
            <pc:docMk/>
            <pc:sldMk cId="2666076842" sldId="293"/>
            <ac:picMk id="4" creationId="{29EBA4C7-B080-777A-D770-F54016D1B517}"/>
          </ac:picMkLst>
        </pc:picChg>
        <pc:picChg chg="mod">
          <ac:chgData name="Siyi Du" userId="fc0149548d3e3b09" providerId="LiveId" clId="{E0F9ECD8-2CCD-A94E-B61A-FCABB7717A51}" dt="2025-03-22T18:07:18.718" v="7981" actId="14826"/>
          <ac:picMkLst>
            <pc:docMk/>
            <pc:sldMk cId="2666076842" sldId="293"/>
            <ac:picMk id="7" creationId="{EB2D0F2C-43EE-9633-A77E-35285591E127}"/>
          </ac:picMkLst>
        </pc:picChg>
      </pc:sldChg>
      <pc:sldChg chg="addSp delSp modSp mod modNotesTx">
        <pc:chgData name="Siyi Du" userId="fc0149548d3e3b09" providerId="LiveId" clId="{E0F9ECD8-2CCD-A94E-B61A-FCABB7717A51}" dt="2025-03-26T18:04:09.283" v="8082" actId="20577"/>
        <pc:sldMkLst>
          <pc:docMk/>
          <pc:sldMk cId="3842008623" sldId="320"/>
        </pc:sldMkLst>
        <pc:spChg chg="add">
          <ac:chgData name="Siyi Du" userId="fc0149548d3e3b09" providerId="LiveId" clId="{E0F9ECD8-2CCD-A94E-B61A-FCABB7717A51}" dt="2025-03-20T16:05:47.233" v="219"/>
          <ac:spMkLst>
            <pc:docMk/>
            <pc:sldMk cId="3842008623" sldId="320"/>
            <ac:spMk id="3" creationId="{4CCA6B09-812A-DDC1-60B5-EBD34EFF707B}"/>
          </ac:spMkLst>
        </pc:spChg>
        <pc:spChg chg="mod">
          <ac:chgData name="Siyi Du" userId="fc0149548d3e3b09" providerId="LiveId" clId="{E0F9ECD8-2CCD-A94E-B61A-FCABB7717A51}" dt="2025-03-20T16:01:33.074" v="67" actId="1076"/>
          <ac:spMkLst>
            <pc:docMk/>
            <pc:sldMk cId="3842008623" sldId="320"/>
            <ac:spMk id="5" creationId="{3846BD7F-7313-FA52-E9EF-5E8C5BC0BEDC}"/>
          </ac:spMkLst>
        </pc:spChg>
        <pc:spChg chg="mod">
          <ac:chgData name="Siyi Du" userId="fc0149548d3e3b09" providerId="LiveId" clId="{E0F9ECD8-2CCD-A94E-B61A-FCABB7717A51}" dt="2025-03-20T16:05:31.888" v="218" actId="20577"/>
          <ac:spMkLst>
            <pc:docMk/>
            <pc:sldMk cId="3842008623" sldId="320"/>
            <ac:spMk id="8" creationId="{FD38D75D-AD52-C448-45DD-7D96FEC1E92A}"/>
          </ac:spMkLst>
        </pc:spChg>
        <pc:spChg chg="mod">
          <ac:chgData name="Siyi Du" userId="fc0149548d3e3b09" providerId="LiveId" clId="{E0F9ECD8-2CCD-A94E-B61A-FCABB7717A51}" dt="2025-03-20T16:03:58.828" v="177" actId="408"/>
          <ac:spMkLst>
            <pc:docMk/>
            <pc:sldMk cId="3842008623" sldId="320"/>
            <ac:spMk id="9" creationId="{10875892-A603-7155-715E-1640519FD860}"/>
          </ac:spMkLst>
        </pc:spChg>
        <pc:spChg chg="mod">
          <ac:chgData name="Siyi Du" userId="fc0149548d3e3b09" providerId="LiveId" clId="{E0F9ECD8-2CCD-A94E-B61A-FCABB7717A51}" dt="2025-03-20T16:03:58.828" v="177" actId="408"/>
          <ac:spMkLst>
            <pc:docMk/>
            <pc:sldMk cId="3842008623" sldId="320"/>
            <ac:spMk id="12" creationId="{4384ECED-82D8-AE2A-90C0-AEE72DD90B37}"/>
          </ac:spMkLst>
        </pc:spChg>
        <pc:spChg chg="mod">
          <ac:chgData name="Siyi Du" userId="fc0149548d3e3b09" providerId="LiveId" clId="{E0F9ECD8-2CCD-A94E-B61A-FCABB7717A51}" dt="2025-03-20T16:04:20.004" v="195" actId="1037"/>
          <ac:spMkLst>
            <pc:docMk/>
            <pc:sldMk cId="3842008623" sldId="320"/>
            <ac:spMk id="13" creationId="{C2ECA79D-036A-F168-8815-A7D1BE120FC9}"/>
          </ac:spMkLst>
        </pc:spChg>
        <pc:spChg chg="mod">
          <ac:chgData name="Siyi Du" userId="fc0149548d3e3b09" providerId="LiveId" clId="{E0F9ECD8-2CCD-A94E-B61A-FCABB7717A51}" dt="2025-03-20T16:04:25.349" v="206" actId="1037"/>
          <ac:spMkLst>
            <pc:docMk/>
            <pc:sldMk cId="3842008623" sldId="320"/>
            <ac:spMk id="14" creationId="{72F60CE8-19D8-FDD0-3251-60C91AFAADD6}"/>
          </ac:spMkLst>
        </pc:spChg>
        <pc:spChg chg="mod">
          <ac:chgData name="Siyi Du" userId="fc0149548d3e3b09" providerId="LiveId" clId="{E0F9ECD8-2CCD-A94E-B61A-FCABB7717A51}" dt="2025-03-20T16:03:58.828" v="177" actId="408"/>
          <ac:spMkLst>
            <pc:docMk/>
            <pc:sldMk cId="3842008623" sldId="320"/>
            <ac:spMk id="17" creationId="{C2ADEAA5-94DE-9E9E-5C30-A1328B62AFDF}"/>
          </ac:spMkLst>
        </pc:spChg>
        <pc:spChg chg="mod">
          <ac:chgData name="Siyi Du" userId="fc0149548d3e3b09" providerId="LiveId" clId="{E0F9ECD8-2CCD-A94E-B61A-FCABB7717A51}" dt="2025-03-20T16:03:58.828" v="177" actId="408"/>
          <ac:spMkLst>
            <pc:docMk/>
            <pc:sldMk cId="3842008623" sldId="320"/>
            <ac:spMk id="18" creationId="{4E5FF12E-831E-D8F1-793C-EE2FEA0EC156}"/>
          </ac:spMkLst>
        </pc:spChg>
        <pc:spChg chg="mod">
          <ac:chgData name="Siyi Du" userId="fc0149548d3e3b09" providerId="LiveId" clId="{E0F9ECD8-2CCD-A94E-B61A-FCABB7717A51}" dt="2025-03-20T16:04:30.619" v="210" actId="1037"/>
          <ac:spMkLst>
            <pc:docMk/>
            <pc:sldMk cId="3842008623" sldId="320"/>
            <ac:spMk id="22" creationId="{DD04589D-0043-BECA-8C56-58973827996C}"/>
          </ac:spMkLst>
        </pc:spChg>
        <pc:spChg chg="mod">
          <ac:chgData name="Siyi Du" userId="fc0149548d3e3b09" providerId="LiveId" clId="{E0F9ECD8-2CCD-A94E-B61A-FCABB7717A51}" dt="2025-03-20T16:04:14.892" v="188" actId="1038"/>
          <ac:spMkLst>
            <pc:docMk/>
            <pc:sldMk cId="3842008623" sldId="320"/>
            <ac:spMk id="23" creationId="{5D0855E1-CA28-CAF7-513C-2E47E0B177E2}"/>
          </ac:spMkLst>
        </pc:spChg>
        <pc:picChg chg="add mod">
          <ac:chgData name="Siyi Du" userId="fc0149548d3e3b09" providerId="LiveId" clId="{E0F9ECD8-2CCD-A94E-B61A-FCABB7717A51}" dt="2025-03-21T17:58:28.935" v="235" actId="1076"/>
          <ac:picMkLst>
            <pc:docMk/>
            <pc:sldMk cId="3842008623" sldId="320"/>
            <ac:picMk id="6" creationId="{C2D2147C-27E6-E43A-057A-7F4A5E9AB556}"/>
          </ac:picMkLst>
        </pc:picChg>
        <pc:picChg chg="mod">
          <ac:chgData name="Siyi Du" userId="fc0149548d3e3b09" providerId="LiveId" clId="{E0F9ECD8-2CCD-A94E-B61A-FCABB7717A51}" dt="2025-03-21T17:58:21.914" v="233" actId="27636"/>
          <ac:picMkLst>
            <pc:docMk/>
            <pc:sldMk cId="3842008623" sldId="320"/>
            <ac:picMk id="25" creationId="{C2A005A0-9B4B-192F-ADED-1C188BD7AF37}"/>
          </ac:picMkLst>
        </pc:picChg>
        <pc:cxnChg chg="mod">
          <ac:chgData name="Siyi Du" userId="fc0149548d3e3b09" providerId="LiveId" clId="{E0F9ECD8-2CCD-A94E-B61A-FCABB7717A51}" dt="2025-03-20T16:03:32.946" v="149" actId="1036"/>
          <ac:cxnSpMkLst>
            <pc:docMk/>
            <pc:sldMk cId="3842008623" sldId="320"/>
            <ac:cxnSpMk id="7" creationId="{004AA547-16B4-4A52-0ACB-3CCDCAD79270}"/>
          </ac:cxnSpMkLst>
        </pc:cxnChg>
      </pc:sldChg>
      <pc:sldChg chg="del">
        <pc:chgData name="Siyi Du" userId="fc0149548d3e3b09" providerId="LiveId" clId="{E0F9ECD8-2CCD-A94E-B61A-FCABB7717A51}" dt="2025-03-22T17:57:00.015" v="7274" actId="2696"/>
        <pc:sldMkLst>
          <pc:docMk/>
          <pc:sldMk cId="560983208" sldId="343"/>
        </pc:sldMkLst>
      </pc:sldChg>
      <pc:sldChg chg="del">
        <pc:chgData name="Siyi Du" userId="fc0149548d3e3b09" providerId="LiveId" clId="{E0F9ECD8-2CCD-A94E-B61A-FCABB7717A51}" dt="2025-03-22T17:57:00.556" v="7275" actId="2696"/>
        <pc:sldMkLst>
          <pc:docMk/>
          <pc:sldMk cId="2482424476" sldId="344"/>
        </pc:sldMkLst>
      </pc:sldChg>
      <pc:sldChg chg="del">
        <pc:chgData name="Siyi Du" userId="fc0149548d3e3b09" providerId="LiveId" clId="{E0F9ECD8-2CCD-A94E-B61A-FCABB7717A51}" dt="2025-03-22T17:57:01.075" v="7276" actId="2696"/>
        <pc:sldMkLst>
          <pc:docMk/>
          <pc:sldMk cId="4001609227" sldId="345"/>
        </pc:sldMkLst>
      </pc:sldChg>
      <pc:sldChg chg="del">
        <pc:chgData name="Siyi Du" userId="fc0149548d3e3b09" providerId="LiveId" clId="{E0F9ECD8-2CCD-A94E-B61A-FCABB7717A51}" dt="2025-03-22T17:57:01.881" v="7277" actId="2696"/>
        <pc:sldMkLst>
          <pc:docMk/>
          <pc:sldMk cId="1960425492" sldId="346"/>
        </pc:sldMkLst>
      </pc:sldChg>
      <pc:sldChg chg="del">
        <pc:chgData name="Siyi Du" userId="fc0149548d3e3b09" providerId="LiveId" clId="{E0F9ECD8-2CCD-A94E-B61A-FCABB7717A51}" dt="2025-03-22T17:57:03.585" v="7280" actId="2696"/>
        <pc:sldMkLst>
          <pc:docMk/>
          <pc:sldMk cId="3994799469" sldId="347"/>
        </pc:sldMkLst>
      </pc:sldChg>
      <pc:sldChg chg="del">
        <pc:chgData name="Siyi Du" userId="fc0149548d3e3b09" providerId="LiveId" clId="{E0F9ECD8-2CCD-A94E-B61A-FCABB7717A51}" dt="2025-03-22T17:57:04.200" v="7281" actId="2696"/>
        <pc:sldMkLst>
          <pc:docMk/>
          <pc:sldMk cId="3012011516" sldId="348"/>
        </pc:sldMkLst>
      </pc:sldChg>
      <pc:sldChg chg="del">
        <pc:chgData name="Siyi Du" userId="fc0149548d3e3b09" providerId="LiveId" clId="{E0F9ECD8-2CCD-A94E-B61A-FCABB7717A51}" dt="2025-03-22T17:57:05.486" v="7282" actId="2696"/>
        <pc:sldMkLst>
          <pc:docMk/>
          <pc:sldMk cId="1505585552" sldId="350"/>
        </pc:sldMkLst>
      </pc:sldChg>
      <pc:sldChg chg="del">
        <pc:chgData name="Siyi Du" userId="fc0149548d3e3b09" providerId="LiveId" clId="{E0F9ECD8-2CCD-A94E-B61A-FCABB7717A51}" dt="2025-03-22T17:57:02.562" v="7278" actId="2696"/>
        <pc:sldMkLst>
          <pc:docMk/>
          <pc:sldMk cId="3410106528" sldId="351"/>
        </pc:sldMkLst>
      </pc:sldChg>
      <pc:sldChg chg="del">
        <pc:chgData name="Siyi Du" userId="fc0149548d3e3b09" providerId="LiveId" clId="{E0F9ECD8-2CCD-A94E-B61A-FCABB7717A51}" dt="2025-03-22T17:57:07.315" v="7283" actId="2696"/>
        <pc:sldMkLst>
          <pc:docMk/>
          <pc:sldMk cId="2848048280" sldId="352"/>
        </pc:sldMkLst>
      </pc:sldChg>
      <pc:sldChg chg="modSp modAnim">
        <pc:chgData name="Siyi Du" userId="fc0149548d3e3b09" providerId="LiveId" clId="{E0F9ECD8-2CCD-A94E-B61A-FCABB7717A51}" dt="2025-03-22T18:04:08.009" v="7962" actId="2711"/>
        <pc:sldMkLst>
          <pc:docMk/>
          <pc:sldMk cId="413913711" sldId="353"/>
        </pc:sldMkLst>
        <pc:spChg chg="mod">
          <ac:chgData name="Siyi Du" userId="fc0149548d3e3b09" providerId="LiveId" clId="{E0F9ECD8-2CCD-A94E-B61A-FCABB7717A51}" dt="2025-03-22T18:04:08.009" v="7962" actId="2711"/>
          <ac:spMkLst>
            <pc:docMk/>
            <pc:sldMk cId="413913711" sldId="353"/>
            <ac:spMk id="3" creationId="{E5BAE10F-1ECB-95EF-DC15-64D2963D586A}"/>
          </ac:spMkLst>
        </pc:spChg>
      </pc:sldChg>
      <pc:sldChg chg="del">
        <pc:chgData name="Siyi Du" userId="fc0149548d3e3b09" providerId="LiveId" clId="{E0F9ECD8-2CCD-A94E-B61A-FCABB7717A51}" dt="2025-03-22T17:57:10.604" v="7285" actId="2696"/>
        <pc:sldMkLst>
          <pc:docMk/>
          <pc:sldMk cId="3756386518" sldId="354"/>
        </pc:sldMkLst>
      </pc:sldChg>
      <pc:sldChg chg="ord modNotesTx">
        <pc:chgData name="Siyi Du" userId="fc0149548d3e3b09" providerId="LiveId" clId="{E0F9ECD8-2CCD-A94E-B61A-FCABB7717A51}" dt="2025-03-27T10:17:23.749" v="10452" actId="20577"/>
        <pc:sldMkLst>
          <pc:docMk/>
          <pc:sldMk cId="229455829" sldId="359"/>
        </pc:sldMkLst>
      </pc:sldChg>
      <pc:sldChg chg="del">
        <pc:chgData name="Siyi Du" userId="fc0149548d3e3b09" providerId="LiveId" clId="{E0F9ECD8-2CCD-A94E-B61A-FCABB7717A51}" dt="2025-03-22T17:56:54.085" v="7262" actId="2696"/>
        <pc:sldMkLst>
          <pc:docMk/>
          <pc:sldMk cId="3917100838" sldId="363"/>
        </pc:sldMkLst>
      </pc:sldChg>
      <pc:sldChg chg="del">
        <pc:chgData name="Siyi Du" userId="fc0149548d3e3b09" providerId="LiveId" clId="{E0F9ECD8-2CCD-A94E-B61A-FCABB7717A51}" dt="2025-03-22T17:56:54.612" v="7263" actId="2696"/>
        <pc:sldMkLst>
          <pc:docMk/>
          <pc:sldMk cId="2997559795" sldId="364"/>
        </pc:sldMkLst>
      </pc:sldChg>
      <pc:sldChg chg="del">
        <pc:chgData name="Siyi Du" userId="fc0149548d3e3b09" providerId="LiveId" clId="{E0F9ECD8-2CCD-A94E-B61A-FCABB7717A51}" dt="2025-03-22T17:57:19.059" v="7286" actId="2696"/>
        <pc:sldMkLst>
          <pc:docMk/>
          <pc:sldMk cId="1227911681" sldId="368"/>
        </pc:sldMkLst>
      </pc:sldChg>
      <pc:sldChg chg="del">
        <pc:chgData name="Siyi Du" userId="fc0149548d3e3b09" providerId="LiveId" clId="{E0F9ECD8-2CCD-A94E-B61A-FCABB7717A51}" dt="2025-03-22T17:56:52.277" v="7259" actId="2696"/>
        <pc:sldMkLst>
          <pc:docMk/>
          <pc:sldMk cId="3523932152" sldId="369"/>
        </pc:sldMkLst>
      </pc:sldChg>
      <pc:sldChg chg="del">
        <pc:chgData name="Siyi Du" userId="fc0149548d3e3b09" providerId="LiveId" clId="{E0F9ECD8-2CCD-A94E-B61A-FCABB7717A51}" dt="2025-03-22T17:56:53.037" v="7260" actId="2696"/>
        <pc:sldMkLst>
          <pc:docMk/>
          <pc:sldMk cId="583016959" sldId="370"/>
        </pc:sldMkLst>
      </pc:sldChg>
      <pc:sldChg chg="del">
        <pc:chgData name="Siyi Du" userId="fc0149548d3e3b09" providerId="LiveId" clId="{E0F9ECD8-2CCD-A94E-B61A-FCABB7717A51}" dt="2025-03-22T17:56:53.450" v="7261" actId="2696"/>
        <pc:sldMkLst>
          <pc:docMk/>
          <pc:sldMk cId="2644668032" sldId="372"/>
        </pc:sldMkLst>
      </pc:sldChg>
      <pc:sldChg chg="del">
        <pc:chgData name="Siyi Du" userId="fc0149548d3e3b09" providerId="LiveId" clId="{E0F9ECD8-2CCD-A94E-B61A-FCABB7717A51}" dt="2025-03-22T17:56:55.146" v="7264" actId="2696"/>
        <pc:sldMkLst>
          <pc:docMk/>
          <pc:sldMk cId="462367155" sldId="391"/>
        </pc:sldMkLst>
      </pc:sldChg>
      <pc:sldChg chg="del">
        <pc:chgData name="Siyi Du" userId="fc0149548d3e3b09" providerId="LiveId" clId="{E0F9ECD8-2CCD-A94E-B61A-FCABB7717A51}" dt="2025-03-22T17:56:55.649" v="7265" actId="2696"/>
        <pc:sldMkLst>
          <pc:docMk/>
          <pc:sldMk cId="891646824" sldId="403"/>
        </pc:sldMkLst>
      </pc:sldChg>
      <pc:sldChg chg="del">
        <pc:chgData name="Siyi Du" userId="fc0149548d3e3b09" providerId="LiveId" clId="{E0F9ECD8-2CCD-A94E-B61A-FCABB7717A51}" dt="2025-03-22T17:56:56.204" v="7266" actId="2696"/>
        <pc:sldMkLst>
          <pc:docMk/>
          <pc:sldMk cId="253300577" sldId="404"/>
        </pc:sldMkLst>
      </pc:sldChg>
      <pc:sldChg chg="del">
        <pc:chgData name="Siyi Du" userId="fc0149548d3e3b09" providerId="LiveId" clId="{E0F9ECD8-2CCD-A94E-B61A-FCABB7717A51}" dt="2025-03-22T17:56:56.654" v="7267" actId="2696"/>
        <pc:sldMkLst>
          <pc:docMk/>
          <pc:sldMk cId="2910270925" sldId="405"/>
        </pc:sldMkLst>
      </pc:sldChg>
      <pc:sldChg chg="del">
        <pc:chgData name="Siyi Du" userId="fc0149548d3e3b09" providerId="LiveId" clId="{E0F9ECD8-2CCD-A94E-B61A-FCABB7717A51}" dt="2025-03-22T17:56:57.144" v="7268" actId="2696"/>
        <pc:sldMkLst>
          <pc:docMk/>
          <pc:sldMk cId="3765954603" sldId="406"/>
        </pc:sldMkLst>
      </pc:sldChg>
      <pc:sldChg chg="del">
        <pc:chgData name="Siyi Du" userId="fc0149548d3e3b09" providerId="LiveId" clId="{E0F9ECD8-2CCD-A94E-B61A-FCABB7717A51}" dt="2025-03-22T17:56:57.632" v="7269" actId="2696"/>
        <pc:sldMkLst>
          <pc:docMk/>
          <pc:sldMk cId="2063397939" sldId="407"/>
        </pc:sldMkLst>
      </pc:sldChg>
      <pc:sldChg chg="del">
        <pc:chgData name="Siyi Du" userId="fc0149548d3e3b09" providerId="LiveId" clId="{E0F9ECD8-2CCD-A94E-B61A-FCABB7717A51}" dt="2025-03-22T17:56:58.095" v="7270" actId="2696"/>
        <pc:sldMkLst>
          <pc:docMk/>
          <pc:sldMk cId="2427306537" sldId="408"/>
        </pc:sldMkLst>
      </pc:sldChg>
      <pc:sldChg chg="del">
        <pc:chgData name="Siyi Du" userId="fc0149548d3e3b09" providerId="LiveId" clId="{E0F9ECD8-2CCD-A94E-B61A-FCABB7717A51}" dt="2025-03-22T17:56:58.592" v="7271" actId="2696"/>
        <pc:sldMkLst>
          <pc:docMk/>
          <pc:sldMk cId="3224988903" sldId="409"/>
        </pc:sldMkLst>
      </pc:sldChg>
      <pc:sldChg chg="del">
        <pc:chgData name="Siyi Du" userId="fc0149548d3e3b09" providerId="LiveId" clId="{E0F9ECD8-2CCD-A94E-B61A-FCABB7717A51}" dt="2025-03-22T17:56:59.021" v="7272" actId="2696"/>
        <pc:sldMkLst>
          <pc:docMk/>
          <pc:sldMk cId="1355594992" sldId="410"/>
        </pc:sldMkLst>
      </pc:sldChg>
      <pc:sldChg chg="del">
        <pc:chgData name="Siyi Du" userId="fc0149548d3e3b09" providerId="LiveId" clId="{E0F9ECD8-2CCD-A94E-B61A-FCABB7717A51}" dt="2025-03-22T17:56:59.545" v="7273" actId="2696"/>
        <pc:sldMkLst>
          <pc:docMk/>
          <pc:sldMk cId="3906338914" sldId="411"/>
        </pc:sldMkLst>
      </pc:sldChg>
      <pc:sldChg chg="del">
        <pc:chgData name="Siyi Du" userId="fc0149548d3e3b09" providerId="LiveId" clId="{E0F9ECD8-2CCD-A94E-B61A-FCABB7717A51}" dt="2025-03-22T17:57:10.253" v="7284" actId="2696"/>
        <pc:sldMkLst>
          <pc:docMk/>
          <pc:sldMk cId="3745247567" sldId="412"/>
        </pc:sldMkLst>
      </pc:sldChg>
      <pc:sldChg chg="add del">
        <pc:chgData name="Siyi Du" userId="fc0149548d3e3b09" providerId="LiveId" clId="{E0F9ECD8-2CCD-A94E-B61A-FCABB7717A51}" dt="2025-03-22T17:57:28.311" v="7291" actId="2696"/>
        <pc:sldMkLst>
          <pc:docMk/>
          <pc:sldMk cId="2046438059" sldId="415"/>
        </pc:sldMkLst>
      </pc:sldChg>
      <pc:sldChg chg="del">
        <pc:chgData name="Siyi Du" userId="fc0149548d3e3b09" providerId="LiveId" clId="{E0F9ECD8-2CCD-A94E-B61A-FCABB7717A51}" dt="2025-03-22T17:57:19.869" v="7288" actId="2696"/>
        <pc:sldMkLst>
          <pc:docMk/>
          <pc:sldMk cId="2745369304" sldId="416"/>
        </pc:sldMkLst>
      </pc:sldChg>
      <pc:sldChg chg="del">
        <pc:chgData name="Siyi Du" userId="fc0149548d3e3b09" providerId="LiveId" clId="{E0F9ECD8-2CCD-A94E-B61A-FCABB7717A51}" dt="2025-03-22T17:57:19.374" v="7287" actId="2696"/>
        <pc:sldMkLst>
          <pc:docMk/>
          <pc:sldMk cId="2463806621" sldId="417"/>
        </pc:sldMkLst>
      </pc:sldChg>
      <pc:sldChg chg="del">
        <pc:chgData name="Siyi Du" userId="fc0149548d3e3b09" providerId="LiveId" clId="{E0F9ECD8-2CCD-A94E-B61A-FCABB7717A51}" dt="2025-03-22T17:57:03.074" v="7279" actId="2696"/>
        <pc:sldMkLst>
          <pc:docMk/>
          <pc:sldMk cId="1235223803" sldId="418"/>
        </pc:sldMkLst>
      </pc:sldChg>
      <pc:sldChg chg="addSp modSp new mod modAnim modNotesTx">
        <pc:chgData name="Siyi Du" userId="fc0149548d3e3b09" providerId="LiveId" clId="{E0F9ECD8-2CCD-A94E-B61A-FCABB7717A51}" dt="2025-03-27T10:20:05.953" v="10459" actId="20577"/>
        <pc:sldMkLst>
          <pc:docMk/>
          <pc:sldMk cId="624067246" sldId="419"/>
        </pc:sldMkLst>
        <pc:spChg chg="mod">
          <ac:chgData name="Siyi Du" userId="fc0149548d3e3b09" providerId="LiveId" clId="{E0F9ECD8-2CCD-A94E-B61A-FCABB7717A51}" dt="2025-03-21T18:03:43.018" v="298" actId="20577"/>
          <ac:spMkLst>
            <pc:docMk/>
            <pc:sldMk cId="624067246" sldId="419"/>
            <ac:spMk id="2" creationId="{D5086D74-6C49-1E91-6D52-EC23AD39BAD1}"/>
          </ac:spMkLst>
        </pc:spChg>
        <pc:spChg chg="mod">
          <ac:chgData name="Siyi Du" userId="fc0149548d3e3b09" providerId="LiveId" clId="{E0F9ECD8-2CCD-A94E-B61A-FCABB7717A51}" dt="2025-03-21T18:28:26.043" v="622" actId="20577"/>
          <ac:spMkLst>
            <pc:docMk/>
            <pc:sldMk cId="624067246" sldId="419"/>
            <ac:spMk id="3" creationId="{A08B0EDB-8E00-1D36-D6DB-192BD6819E1B}"/>
          </ac:spMkLst>
        </pc:spChg>
        <pc:picChg chg="add mod modCrop">
          <ac:chgData name="Siyi Du" userId="fc0149548d3e3b09" providerId="LiveId" clId="{E0F9ECD8-2CCD-A94E-B61A-FCABB7717A51}" dt="2025-03-21T18:17:44.888" v="594" actId="1076"/>
          <ac:picMkLst>
            <pc:docMk/>
            <pc:sldMk cId="624067246" sldId="419"/>
            <ac:picMk id="6" creationId="{BA6DEB5E-4DC4-6C1F-D896-D4DD89E1F45A}"/>
          </ac:picMkLst>
        </pc:picChg>
      </pc:sldChg>
      <pc:sldChg chg="addSp delSp modSp new mod delAnim modAnim modNotesTx">
        <pc:chgData name="Siyi Du" userId="fc0149548d3e3b09" providerId="LiveId" clId="{E0F9ECD8-2CCD-A94E-B61A-FCABB7717A51}" dt="2025-03-27T10:21:54.693" v="10476" actId="20577"/>
        <pc:sldMkLst>
          <pc:docMk/>
          <pc:sldMk cId="1504418828" sldId="420"/>
        </pc:sldMkLst>
        <pc:spChg chg="mod">
          <ac:chgData name="Siyi Du" userId="fc0149548d3e3b09" providerId="LiveId" clId="{E0F9ECD8-2CCD-A94E-B61A-FCABB7717A51}" dt="2025-03-21T18:18:25.529" v="598"/>
          <ac:spMkLst>
            <pc:docMk/>
            <pc:sldMk cId="1504418828" sldId="420"/>
            <ac:spMk id="2" creationId="{35790B10-39DA-24AD-0F06-6123E168DC04}"/>
          </ac:spMkLst>
        </pc:spChg>
        <pc:spChg chg="mod">
          <ac:chgData name="Siyi Du" userId="fc0149548d3e3b09" providerId="LiveId" clId="{E0F9ECD8-2CCD-A94E-B61A-FCABB7717A51}" dt="2025-03-27T10:21:54.693" v="10476" actId="20577"/>
          <ac:spMkLst>
            <pc:docMk/>
            <pc:sldMk cId="1504418828" sldId="420"/>
            <ac:spMk id="3" creationId="{19F1A53F-BA39-D5A5-6B63-297044120424}"/>
          </ac:spMkLst>
        </pc:spChg>
        <pc:spChg chg="add mod">
          <ac:chgData name="Siyi Du" userId="fc0149548d3e3b09" providerId="LiveId" clId="{E0F9ECD8-2CCD-A94E-B61A-FCABB7717A51}" dt="2025-03-26T18:43:05.998" v="9144" actId="1076"/>
          <ac:spMkLst>
            <pc:docMk/>
            <pc:sldMk cId="1504418828" sldId="420"/>
            <ac:spMk id="7" creationId="{22BD3BA5-201E-2BC5-C2E6-069F6FD53914}"/>
          </ac:spMkLst>
        </pc:spChg>
        <pc:spChg chg="add mod">
          <ac:chgData name="Siyi Du" userId="fc0149548d3e3b09" providerId="LiveId" clId="{E0F9ECD8-2CCD-A94E-B61A-FCABB7717A51}" dt="2025-03-26T18:43:34.211" v="9199" actId="1035"/>
          <ac:spMkLst>
            <pc:docMk/>
            <pc:sldMk cId="1504418828" sldId="420"/>
            <ac:spMk id="8" creationId="{7062D51F-44AC-B973-B2B9-7003755CE786}"/>
          </ac:spMkLst>
        </pc:spChg>
        <pc:picChg chg="add del mod">
          <ac:chgData name="Siyi Du" userId="fc0149548d3e3b09" providerId="LiveId" clId="{E0F9ECD8-2CCD-A94E-B61A-FCABB7717A51}" dt="2025-03-26T18:39:46.584" v="9006" actId="478"/>
          <ac:picMkLst>
            <pc:docMk/>
            <pc:sldMk cId="1504418828" sldId="420"/>
            <ac:picMk id="5" creationId="{D9E28DBA-DADE-4C0C-0712-B8E2E686F70D}"/>
          </ac:picMkLst>
        </pc:picChg>
        <pc:picChg chg="add mod">
          <ac:chgData name="Siyi Du" userId="fc0149548d3e3b09" providerId="LiveId" clId="{E0F9ECD8-2CCD-A94E-B61A-FCABB7717A51}" dt="2025-03-26T18:39:53.102" v="9009" actId="1076"/>
          <ac:picMkLst>
            <pc:docMk/>
            <pc:sldMk cId="1504418828" sldId="420"/>
            <ac:picMk id="6" creationId="{9441ECE0-225D-B148-4984-71D15D5054B5}"/>
          </ac:picMkLst>
        </pc:picChg>
      </pc:sldChg>
      <pc:sldChg chg="addSp delSp modSp add mod modAnim modNotesTx">
        <pc:chgData name="Siyi Du" userId="fc0149548d3e3b09" providerId="LiveId" clId="{E0F9ECD8-2CCD-A94E-B61A-FCABB7717A51}" dt="2025-03-27T13:44:39.862" v="11061"/>
        <pc:sldMkLst>
          <pc:docMk/>
          <pc:sldMk cId="614247894" sldId="421"/>
        </pc:sldMkLst>
        <pc:spChg chg="mod">
          <ac:chgData name="Siyi Du" userId="fc0149548d3e3b09" providerId="LiveId" clId="{E0F9ECD8-2CCD-A94E-B61A-FCABB7717A51}" dt="2025-03-27T13:44:36.275" v="11060" actId="113"/>
          <ac:spMkLst>
            <pc:docMk/>
            <pc:sldMk cId="614247894" sldId="421"/>
            <ac:spMk id="3" creationId="{22153C36-6E8B-932D-DE79-B65F7C7B7317}"/>
          </ac:spMkLst>
        </pc:spChg>
        <pc:spChg chg="add mod">
          <ac:chgData name="Siyi Du" userId="fc0149548d3e3b09" providerId="LiveId" clId="{E0F9ECD8-2CCD-A94E-B61A-FCABB7717A51}" dt="2025-03-21T18:26:27.373" v="621" actId="1076"/>
          <ac:spMkLst>
            <pc:docMk/>
            <pc:sldMk cId="614247894" sldId="421"/>
            <ac:spMk id="7" creationId="{FE78C2D7-FD7B-AEC4-A9E9-2B723719B478}"/>
          </ac:spMkLst>
        </pc:spChg>
        <pc:spChg chg="add mod">
          <ac:chgData name="Siyi Du" userId="fc0149548d3e3b09" providerId="LiveId" clId="{E0F9ECD8-2CCD-A94E-B61A-FCABB7717A51}" dt="2025-03-21T18:38:34.498" v="1003" actId="1035"/>
          <ac:spMkLst>
            <pc:docMk/>
            <pc:sldMk cId="614247894" sldId="421"/>
            <ac:spMk id="9" creationId="{9739772A-B0D6-175C-20CC-71479A496F2B}"/>
          </ac:spMkLst>
        </pc:spChg>
        <pc:spChg chg="add mod">
          <ac:chgData name="Siyi Du" userId="fc0149548d3e3b09" providerId="LiveId" clId="{E0F9ECD8-2CCD-A94E-B61A-FCABB7717A51}" dt="2025-03-21T18:38:39.232" v="1007" actId="1036"/>
          <ac:spMkLst>
            <pc:docMk/>
            <pc:sldMk cId="614247894" sldId="421"/>
            <ac:spMk id="10" creationId="{A80B0E87-E020-157E-626C-AC512307C44E}"/>
          </ac:spMkLst>
        </pc:spChg>
        <pc:spChg chg="add mod">
          <ac:chgData name="Siyi Du" userId="fc0149548d3e3b09" providerId="LiveId" clId="{E0F9ECD8-2CCD-A94E-B61A-FCABB7717A51}" dt="2025-03-21T18:38:56.243" v="1012" actId="207"/>
          <ac:spMkLst>
            <pc:docMk/>
            <pc:sldMk cId="614247894" sldId="421"/>
            <ac:spMk id="11" creationId="{7C1BABD6-FD44-E1EE-7093-33DA19E7616F}"/>
          </ac:spMkLst>
        </pc:spChg>
        <pc:spChg chg="add mod">
          <ac:chgData name="Siyi Du" userId="fc0149548d3e3b09" providerId="LiveId" clId="{E0F9ECD8-2CCD-A94E-B61A-FCABB7717A51}" dt="2025-03-21T18:38:56.243" v="1012" actId="207"/>
          <ac:spMkLst>
            <pc:docMk/>
            <pc:sldMk cId="614247894" sldId="421"/>
            <ac:spMk id="12" creationId="{489914BC-02D9-31CE-E616-30E984D46004}"/>
          </ac:spMkLst>
        </pc:spChg>
        <pc:picChg chg="mod">
          <ac:chgData name="Siyi Du" userId="fc0149548d3e3b09" providerId="LiveId" clId="{E0F9ECD8-2CCD-A94E-B61A-FCABB7717A51}" dt="2025-03-21T18:26:19.408" v="618" actId="1076"/>
          <ac:picMkLst>
            <pc:docMk/>
            <pc:sldMk cId="614247894" sldId="421"/>
            <ac:picMk id="5" creationId="{B7828F27-EC67-C568-3A71-0182FA90F679}"/>
          </ac:picMkLst>
        </pc:picChg>
        <pc:picChg chg="add mod modCrop">
          <ac:chgData name="Siyi Du" userId="fc0149548d3e3b09" providerId="LiveId" clId="{E0F9ECD8-2CCD-A94E-B61A-FCABB7717A51}" dt="2025-03-21T18:26:23.493" v="620" actId="1076"/>
          <ac:picMkLst>
            <pc:docMk/>
            <pc:sldMk cId="614247894" sldId="421"/>
            <ac:picMk id="6" creationId="{EBE97CE1-A25D-845E-5895-48C69F16A13F}"/>
          </ac:picMkLst>
        </pc:picChg>
      </pc:sldChg>
      <pc:sldChg chg="modSp new del mod">
        <pc:chgData name="Siyi Du" userId="fc0149548d3e3b09" providerId="LiveId" clId="{E0F9ECD8-2CCD-A94E-B61A-FCABB7717A51}" dt="2025-03-21T18:39:50.122" v="1018" actId="2696"/>
        <pc:sldMkLst>
          <pc:docMk/>
          <pc:sldMk cId="170022530" sldId="422"/>
        </pc:sldMkLst>
      </pc:sldChg>
      <pc:sldChg chg="addSp modSp add mod modAnim modNotesTx">
        <pc:chgData name="Siyi Du" userId="fc0149548d3e3b09" providerId="LiveId" clId="{E0F9ECD8-2CCD-A94E-B61A-FCABB7717A51}" dt="2025-03-27T13:44:13.521" v="11059" actId="113"/>
        <pc:sldMkLst>
          <pc:docMk/>
          <pc:sldMk cId="325724882" sldId="423"/>
        </pc:sldMkLst>
        <pc:spChg chg="mod">
          <ac:chgData name="Siyi Du" userId="fc0149548d3e3b09" providerId="LiveId" clId="{E0F9ECD8-2CCD-A94E-B61A-FCABB7717A51}" dt="2025-03-27T13:44:13.521" v="11059" actId="113"/>
          <ac:spMkLst>
            <pc:docMk/>
            <pc:sldMk cId="325724882" sldId="423"/>
            <ac:spMk id="3" creationId="{AF211EC0-EE84-CA0C-4E21-FCE8BBADED7F}"/>
          </ac:spMkLst>
        </pc:spChg>
        <pc:spChg chg="add mod">
          <ac:chgData name="Siyi Du" userId="fc0149548d3e3b09" providerId="LiveId" clId="{E0F9ECD8-2CCD-A94E-B61A-FCABB7717A51}" dt="2025-03-21T18:44:00.660" v="1130" actId="207"/>
          <ac:spMkLst>
            <pc:docMk/>
            <pc:sldMk cId="325724882" sldId="423"/>
            <ac:spMk id="8" creationId="{C96ECF52-D863-D491-517B-A129D2D6EA43}"/>
          </ac:spMkLst>
        </pc:spChg>
        <pc:spChg chg="add mod">
          <ac:chgData name="Siyi Du" userId="fc0149548d3e3b09" providerId="LiveId" clId="{E0F9ECD8-2CCD-A94E-B61A-FCABB7717A51}" dt="2025-03-27T10:28:18.445" v="10488" actId="20577"/>
          <ac:spMkLst>
            <pc:docMk/>
            <pc:sldMk cId="325724882" sldId="423"/>
            <ac:spMk id="13" creationId="{53AF06A1-B975-EF0A-C73D-EAF91BD83D11}"/>
          </ac:spMkLst>
        </pc:spChg>
        <pc:picChg chg="add mod">
          <ac:chgData name="Siyi Du" userId="fc0149548d3e3b09" providerId="LiveId" clId="{E0F9ECD8-2CCD-A94E-B61A-FCABB7717A51}" dt="2025-03-21T18:42:31.081" v="1074" actId="1035"/>
          <ac:picMkLst>
            <pc:docMk/>
            <pc:sldMk cId="325724882" sldId="423"/>
            <ac:picMk id="14" creationId="{6C17FF09-640D-4841-D0E7-33E42334688D}"/>
          </ac:picMkLst>
        </pc:picChg>
      </pc:sldChg>
      <pc:sldChg chg="addSp modSp new mod modAnim">
        <pc:chgData name="Siyi Du" userId="fc0149548d3e3b09" providerId="LiveId" clId="{E0F9ECD8-2CCD-A94E-B61A-FCABB7717A51}" dt="2025-03-27T10:29:16.332" v="10491" actId="113"/>
        <pc:sldMkLst>
          <pc:docMk/>
          <pc:sldMk cId="819387045" sldId="424"/>
        </pc:sldMkLst>
        <pc:spChg chg="mod">
          <ac:chgData name="Siyi Du" userId="fc0149548d3e3b09" providerId="LiveId" clId="{E0F9ECD8-2CCD-A94E-B61A-FCABB7717A51}" dt="2025-03-21T18:44:24.791" v="1154" actId="20577"/>
          <ac:spMkLst>
            <pc:docMk/>
            <pc:sldMk cId="819387045" sldId="424"/>
            <ac:spMk id="2" creationId="{0405687D-6F35-510B-1843-50D7B9339B04}"/>
          </ac:spMkLst>
        </pc:spChg>
        <pc:spChg chg="mod">
          <ac:chgData name="Siyi Du" userId="fc0149548d3e3b09" providerId="LiveId" clId="{E0F9ECD8-2CCD-A94E-B61A-FCABB7717A51}" dt="2025-03-27T10:29:16.332" v="10491" actId="113"/>
          <ac:spMkLst>
            <pc:docMk/>
            <pc:sldMk cId="819387045" sldId="424"/>
            <ac:spMk id="3" creationId="{E07F5A4E-44FD-01ED-0A09-ED4E718FA080}"/>
          </ac:spMkLst>
        </pc:spChg>
        <pc:picChg chg="add mod modCrop">
          <ac:chgData name="Siyi Du" userId="fc0149548d3e3b09" providerId="LiveId" clId="{E0F9ECD8-2CCD-A94E-B61A-FCABB7717A51}" dt="2025-03-22T15:09:18.836" v="2342" actId="1076"/>
          <ac:picMkLst>
            <pc:docMk/>
            <pc:sldMk cId="819387045" sldId="424"/>
            <ac:picMk id="5" creationId="{30FCA886-EC74-8DA2-FC49-B2924E7D9AFE}"/>
          </ac:picMkLst>
        </pc:picChg>
      </pc:sldChg>
      <pc:sldChg chg="modSp new del mod">
        <pc:chgData name="Siyi Du" userId="fc0149548d3e3b09" providerId="LiveId" clId="{E0F9ECD8-2CCD-A94E-B61A-FCABB7717A51}" dt="2025-03-22T14:58:06.451" v="1689" actId="2696"/>
        <pc:sldMkLst>
          <pc:docMk/>
          <pc:sldMk cId="1119957615" sldId="425"/>
        </pc:sldMkLst>
      </pc:sldChg>
      <pc:sldChg chg="modSp add mod modNotesTx">
        <pc:chgData name="Siyi Du" userId="fc0149548d3e3b09" providerId="LiveId" clId="{E0F9ECD8-2CCD-A94E-B61A-FCABB7717A51}" dt="2025-03-27T10:36:21.225" v="10494" actId="20577"/>
        <pc:sldMkLst>
          <pc:docMk/>
          <pc:sldMk cId="1328465835" sldId="426"/>
        </pc:sldMkLst>
        <pc:spChg chg="mod">
          <ac:chgData name="Siyi Du" userId="fc0149548d3e3b09" providerId="LiveId" clId="{E0F9ECD8-2CCD-A94E-B61A-FCABB7717A51}" dt="2025-03-22T15:05:55.291" v="2327" actId="113"/>
          <ac:spMkLst>
            <pc:docMk/>
            <pc:sldMk cId="1328465835" sldId="426"/>
            <ac:spMk id="10" creationId="{813F8A33-9B60-8753-E326-DBB455C38C22}"/>
          </ac:spMkLst>
        </pc:spChg>
        <pc:spChg chg="mod">
          <ac:chgData name="Siyi Du" userId="fc0149548d3e3b09" providerId="LiveId" clId="{E0F9ECD8-2CCD-A94E-B61A-FCABB7717A51}" dt="2025-03-22T14:59:01.298" v="1783" actId="20577"/>
          <ac:spMkLst>
            <pc:docMk/>
            <pc:sldMk cId="1328465835" sldId="426"/>
            <ac:spMk id="11" creationId="{3761D65C-6476-AE3F-8FFA-2B72D35B74E6}"/>
          </ac:spMkLst>
        </pc:spChg>
        <pc:spChg chg="mod">
          <ac:chgData name="Siyi Du" userId="fc0149548d3e3b09" providerId="LiveId" clId="{E0F9ECD8-2CCD-A94E-B61A-FCABB7717A51}" dt="2025-03-27T10:36:21.225" v="10494" actId="20577"/>
          <ac:spMkLst>
            <pc:docMk/>
            <pc:sldMk cId="1328465835" sldId="426"/>
            <ac:spMk id="12" creationId="{24EE277F-108E-2EAB-70E7-2A1A66805C95}"/>
          </ac:spMkLst>
        </pc:spChg>
        <pc:spChg chg="mod">
          <ac:chgData name="Siyi Du" userId="fc0149548d3e3b09" providerId="LiveId" clId="{E0F9ECD8-2CCD-A94E-B61A-FCABB7717A51}" dt="2025-03-22T15:05:43.240" v="2326" actId="14100"/>
          <ac:spMkLst>
            <pc:docMk/>
            <pc:sldMk cId="1328465835" sldId="426"/>
            <ac:spMk id="13" creationId="{6B9CB5BB-8E93-0BEC-0296-44F9DB20FA17}"/>
          </ac:spMkLst>
        </pc:spChg>
        <pc:spChg chg="mod">
          <ac:chgData name="Siyi Du" userId="fc0149548d3e3b09" providerId="LiveId" clId="{E0F9ECD8-2CCD-A94E-B61A-FCABB7717A51}" dt="2025-03-22T15:05:15.889" v="2321" actId="20577"/>
          <ac:spMkLst>
            <pc:docMk/>
            <pc:sldMk cId="1328465835" sldId="426"/>
            <ac:spMk id="14" creationId="{A6107250-89EC-8EC9-1702-B478F03C7463}"/>
          </ac:spMkLst>
        </pc:spChg>
      </pc:sldChg>
      <pc:sldChg chg="addSp delSp modSp new mod modNotesTx">
        <pc:chgData name="Siyi Du" userId="fc0149548d3e3b09" providerId="LiveId" clId="{E0F9ECD8-2CCD-A94E-B61A-FCABB7717A51}" dt="2025-03-26T18:58:28.522" v="10050" actId="478"/>
        <pc:sldMkLst>
          <pc:docMk/>
          <pc:sldMk cId="261631441" sldId="427"/>
        </pc:sldMkLst>
        <pc:spChg chg="mod">
          <ac:chgData name="Siyi Du" userId="fc0149548d3e3b09" providerId="LiveId" clId="{E0F9ECD8-2CCD-A94E-B61A-FCABB7717A51}" dt="2025-03-22T15:06:10.616" v="2337" actId="20577"/>
          <ac:spMkLst>
            <pc:docMk/>
            <pc:sldMk cId="261631441" sldId="427"/>
            <ac:spMk id="2" creationId="{608EFFF4-AB54-60A3-7088-9EDCD66F9098}"/>
          </ac:spMkLst>
        </pc:spChg>
        <pc:spChg chg="del mod">
          <ac:chgData name="Siyi Du" userId="fc0149548d3e3b09" providerId="LiveId" clId="{E0F9ECD8-2CCD-A94E-B61A-FCABB7717A51}" dt="2025-03-26T18:58:28.522" v="10050" actId="478"/>
          <ac:spMkLst>
            <pc:docMk/>
            <pc:sldMk cId="261631441" sldId="427"/>
            <ac:spMk id="3" creationId="{E569915A-17F5-7194-F59B-89912A8F3D45}"/>
          </ac:spMkLst>
        </pc:spChg>
        <pc:spChg chg="add mod">
          <ac:chgData name="Siyi Du" userId="fc0149548d3e3b09" providerId="LiveId" clId="{E0F9ECD8-2CCD-A94E-B61A-FCABB7717A51}" dt="2025-03-22T15:21:37.146" v="2782" actId="1037"/>
          <ac:spMkLst>
            <pc:docMk/>
            <pc:sldMk cId="261631441" sldId="427"/>
            <ac:spMk id="6" creationId="{DB488450-7BC0-EBAF-0469-54BF0F658D99}"/>
          </ac:spMkLst>
        </pc:spChg>
        <pc:spChg chg="add mod">
          <ac:chgData name="Siyi Du" userId="fc0149548d3e3b09" providerId="LiveId" clId="{E0F9ECD8-2CCD-A94E-B61A-FCABB7717A51}" dt="2025-03-22T15:14:04.239" v="2358" actId="1076"/>
          <ac:spMkLst>
            <pc:docMk/>
            <pc:sldMk cId="261631441" sldId="427"/>
            <ac:spMk id="7" creationId="{F3621824-1BBA-333D-E6D4-C1A23A1C4695}"/>
          </ac:spMkLst>
        </pc:spChg>
        <pc:spChg chg="add mod">
          <ac:chgData name="Siyi Du" userId="fc0149548d3e3b09" providerId="LiveId" clId="{E0F9ECD8-2CCD-A94E-B61A-FCABB7717A51}" dt="2025-03-22T15:15:10.860" v="2400" actId="1037"/>
          <ac:spMkLst>
            <pc:docMk/>
            <pc:sldMk cId="261631441" sldId="427"/>
            <ac:spMk id="8" creationId="{CC10A75F-73E3-96C3-1F76-F02EAE96F1B0}"/>
          </ac:spMkLst>
        </pc:spChg>
        <pc:spChg chg="add mod">
          <ac:chgData name="Siyi Du" userId="fc0149548d3e3b09" providerId="LiveId" clId="{E0F9ECD8-2CCD-A94E-B61A-FCABB7717A51}" dt="2025-03-22T15:14:30.435" v="2366" actId="1076"/>
          <ac:spMkLst>
            <pc:docMk/>
            <pc:sldMk cId="261631441" sldId="427"/>
            <ac:spMk id="9" creationId="{5B9DF0CA-4C49-97DC-D29F-6669C027724F}"/>
          </ac:spMkLst>
        </pc:spChg>
        <pc:spChg chg="add mod">
          <ac:chgData name="Siyi Du" userId="fc0149548d3e3b09" providerId="LiveId" clId="{E0F9ECD8-2CCD-A94E-B61A-FCABB7717A51}" dt="2025-03-22T15:14:58.135" v="2399" actId="1037"/>
          <ac:spMkLst>
            <pc:docMk/>
            <pc:sldMk cId="261631441" sldId="427"/>
            <ac:spMk id="10" creationId="{70D4091F-BC1C-8B74-235E-F55B8A05923E}"/>
          </ac:spMkLst>
        </pc:spChg>
        <pc:picChg chg="add mod modCrop">
          <ac:chgData name="Siyi Du" userId="fc0149548d3e3b09" providerId="LiveId" clId="{E0F9ECD8-2CCD-A94E-B61A-FCABB7717A51}" dt="2025-03-22T15:13:27.168" v="2353" actId="732"/>
          <ac:picMkLst>
            <pc:docMk/>
            <pc:sldMk cId="261631441" sldId="427"/>
            <ac:picMk id="5" creationId="{42C3D378-53D3-3381-1745-84015562D428}"/>
          </ac:picMkLst>
        </pc:picChg>
      </pc:sldChg>
      <pc:sldChg chg="add del">
        <pc:chgData name="Siyi Du" userId="fc0149548d3e3b09" providerId="LiveId" clId="{E0F9ECD8-2CCD-A94E-B61A-FCABB7717A51}" dt="2025-03-22T15:43:18.039" v="3817" actId="2696"/>
        <pc:sldMkLst>
          <pc:docMk/>
          <pc:sldMk cId="343694757" sldId="428"/>
        </pc:sldMkLst>
      </pc:sldChg>
      <pc:sldChg chg="modSp add del mod modNotesTx">
        <pc:chgData name="Siyi Du" userId="fc0149548d3e3b09" providerId="LiveId" clId="{E0F9ECD8-2CCD-A94E-B61A-FCABB7717A51}" dt="2025-03-22T15:41:36.198" v="3781" actId="20577"/>
        <pc:sldMkLst>
          <pc:docMk/>
          <pc:sldMk cId="692616409" sldId="429"/>
        </pc:sldMkLst>
        <pc:spChg chg="mod">
          <ac:chgData name="Siyi Du" userId="fc0149548d3e3b09" providerId="LiveId" clId="{E0F9ECD8-2CCD-A94E-B61A-FCABB7717A51}" dt="2025-03-22T15:31:08.848" v="3483" actId="20577"/>
          <ac:spMkLst>
            <pc:docMk/>
            <pc:sldMk cId="692616409" sldId="429"/>
            <ac:spMk id="3" creationId="{2C54F739-E56F-6736-2B99-3D8E26CC8514}"/>
          </ac:spMkLst>
        </pc:spChg>
        <pc:spChg chg="mod">
          <ac:chgData name="Siyi Du" userId="fc0149548d3e3b09" providerId="LiveId" clId="{E0F9ECD8-2CCD-A94E-B61A-FCABB7717A51}" dt="2025-03-22T15:23:12.044" v="2914" actId="14100"/>
          <ac:spMkLst>
            <pc:docMk/>
            <pc:sldMk cId="692616409" sldId="429"/>
            <ac:spMk id="6" creationId="{33AF18CF-158A-4962-1688-53F29156816D}"/>
          </ac:spMkLst>
        </pc:spChg>
        <pc:spChg chg="mod">
          <ac:chgData name="Siyi Du" userId="fc0149548d3e3b09" providerId="LiveId" clId="{E0F9ECD8-2CCD-A94E-B61A-FCABB7717A51}" dt="2025-03-22T15:23:05.631" v="2913" actId="14100"/>
          <ac:spMkLst>
            <pc:docMk/>
            <pc:sldMk cId="692616409" sldId="429"/>
            <ac:spMk id="7" creationId="{D2634CD2-F9F5-C67A-143D-F15C1D9FBE20}"/>
          </ac:spMkLst>
        </pc:spChg>
      </pc:sldChg>
      <pc:sldChg chg="delSp modSp add mod modNotesTx">
        <pc:chgData name="Siyi Du" userId="fc0149548d3e3b09" providerId="LiveId" clId="{E0F9ECD8-2CCD-A94E-B61A-FCABB7717A51}" dt="2025-03-22T15:46:08.096" v="4026" actId="20577"/>
        <pc:sldMkLst>
          <pc:docMk/>
          <pc:sldMk cId="884757520" sldId="430"/>
        </pc:sldMkLst>
        <pc:spChg chg="mod">
          <ac:chgData name="Siyi Du" userId="fc0149548d3e3b09" providerId="LiveId" clId="{E0F9ECD8-2CCD-A94E-B61A-FCABB7717A51}" dt="2025-03-22T15:43:08.918" v="3815" actId="20577"/>
          <ac:spMkLst>
            <pc:docMk/>
            <pc:sldMk cId="884757520" sldId="430"/>
            <ac:spMk id="3" creationId="{463C5971-29D4-13EC-7261-5FCD906D8997}"/>
          </ac:spMkLst>
        </pc:spChg>
        <pc:spChg chg="mod">
          <ac:chgData name="Siyi Du" userId="fc0149548d3e3b09" providerId="LiveId" clId="{E0F9ECD8-2CCD-A94E-B61A-FCABB7717A51}" dt="2025-03-22T15:30:29.029" v="3458" actId="14100"/>
          <ac:spMkLst>
            <pc:docMk/>
            <pc:sldMk cId="884757520" sldId="430"/>
            <ac:spMk id="6" creationId="{2E5562ED-2504-3AA5-0601-03527455DB53}"/>
          </ac:spMkLst>
        </pc:spChg>
        <pc:spChg chg="mod">
          <ac:chgData name="Siyi Du" userId="fc0149548d3e3b09" providerId="LiveId" clId="{E0F9ECD8-2CCD-A94E-B61A-FCABB7717A51}" dt="2025-03-22T15:30:32.831" v="3459" actId="14100"/>
          <ac:spMkLst>
            <pc:docMk/>
            <pc:sldMk cId="884757520" sldId="430"/>
            <ac:spMk id="7" creationId="{5A40D054-9002-0CE2-44E1-5117C041A32F}"/>
          </ac:spMkLst>
        </pc:spChg>
      </pc:sldChg>
      <pc:sldChg chg="delSp modSp add mod modNotesTx">
        <pc:chgData name="Siyi Du" userId="fc0149548d3e3b09" providerId="LiveId" clId="{E0F9ECD8-2CCD-A94E-B61A-FCABB7717A51}" dt="2025-03-22T15:48:47.348" v="4364" actId="20577"/>
        <pc:sldMkLst>
          <pc:docMk/>
          <pc:sldMk cId="3886316848" sldId="431"/>
        </pc:sldMkLst>
        <pc:spChg chg="mod">
          <ac:chgData name="Siyi Du" userId="fc0149548d3e3b09" providerId="LiveId" clId="{E0F9ECD8-2CCD-A94E-B61A-FCABB7717A51}" dt="2025-03-22T15:46:43.380" v="4064" actId="20577"/>
          <ac:spMkLst>
            <pc:docMk/>
            <pc:sldMk cId="3886316848" sldId="431"/>
            <ac:spMk id="3" creationId="{5A442000-E0A1-7756-A4CC-B46A8176BEE1}"/>
          </ac:spMkLst>
        </pc:spChg>
      </pc:sldChg>
      <pc:sldChg chg="addSp delSp modSp new mod modAnim modNotesTx">
        <pc:chgData name="Siyi Du" userId="fc0149548d3e3b09" providerId="LiveId" clId="{E0F9ECD8-2CCD-A94E-B61A-FCABB7717A51}" dt="2025-03-26T19:04:29.940" v="10442" actId="20577"/>
        <pc:sldMkLst>
          <pc:docMk/>
          <pc:sldMk cId="1278291342" sldId="432"/>
        </pc:sldMkLst>
        <pc:spChg chg="mod">
          <ac:chgData name="Siyi Du" userId="fc0149548d3e3b09" providerId="LiveId" clId="{E0F9ECD8-2CCD-A94E-B61A-FCABB7717A51}" dt="2025-03-22T15:49:13.606" v="4426" actId="20577"/>
          <ac:spMkLst>
            <pc:docMk/>
            <pc:sldMk cId="1278291342" sldId="432"/>
            <ac:spMk id="2" creationId="{47AF1CC5-5F4F-5AC4-E694-4F503897DB94}"/>
          </ac:spMkLst>
        </pc:spChg>
        <pc:spChg chg="add mod">
          <ac:chgData name="Siyi Du" userId="fc0149548d3e3b09" providerId="LiveId" clId="{E0F9ECD8-2CCD-A94E-B61A-FCABB7717A51}" dt="2025-03-22T16:07:35.418" v="4940" actId="1035"/>
          <ac:spMkLst>
            <pc:docMk/>
            <pc:sldMk cId="1278291342" sldId="432"/>
            <ac:spMk id="6" creationId="{2AC0D2B1-E81E-89E7-49F7-F8CFCFAA3456}"/>
          </ac:spMkLst>
        </pc:spChg>
        <pc:spChg chg="add mod">
          <ac:chgData name="Siyi Du" userId="fc0149548d3e3b09" providerId="LiveId" clId="{E0F9ECD8-2CCD-A94E-B61A-FCABB7717A51}" dt="2025-03-22T16:07:35.418" v="4940" actId="1035"/>
          <ac:spMkLst>
            <pc:docMk/>
            <pc:sldMk cId="1278291342" sldId="432"/>
            <ac:spMk id="7" creationId="{E11A68F8-D336-5C02-2FF1-330D4A7A8E72}"/>
          </ac:spMkLst>
        </pc:spChg>
        <pc:spChg chg="add mod">
          <ac:chgData name="Siyi Du" userId="fc0149548d3e3b09" providerId="LiveId" clId="{E0F9ECD8-2CCD-A94E-B61A-FCABB7717A51}" dt="2025-03-22T16:07:35.418" v="4940" actId="1035"/>
          <ac:spMkLst>
            <pc:docMk/>
            <pc:sldMk cId="1278291342" sldId="432"/>
            <ac:spMk id="8" creationId="{D8FC342D-FDCE-8E90-FF16-418CFD433BE4}"/>
          </ac:spMkLst>
        </pc:spChg>
        <pc:spChg chg="add mod">
          <ac:chgData name="Siyi Du" userId="fc0149548d3e3b09" providerId="LiveId" clId="{E0F9ECD8-2CCD-A94E-B61A-FCABB7717A51}" dt="2025-03-22T16:07:35.418" v="4940" actId="1035"/>
          <ac:spMkLst>
            <pc:docMk/>
            <pc:sldMk cId="1278291342" sldId="432"/>
            <ac:spMk id="9" creationId="{52C5CBD0-9ED8-9FDF-35E7-392C816F64C4}"/>
          </ac:spMkLst>
        </pc:spChg>
        <pc:spChg chg="add mod">
          <ac:chgData name="Siyi Du" userId="fc0149548d3e3b09" providerId="LiveId" clId="{E0F9ECD8-2CCD-A94E-B61A-FCABB7717A51}" dt="2025-03-22T17:01:22.699" v="5470" actId="1035"/>
          <ac:spMkLst>
            <pc:docMk/>
            <pc:sldMk cId="1278291342" sldId="432"/>
            <ac:spMk id="10" creationId="{29F5B1A0-DC65-E4F4-DCBC-26BD641CA60D}"/>
          </ac:spMkLst>
        </pc:spChg>
        <pc:spChg chg="add mod">
          <ac:chgData name="Siyi Du" userId="fc0149548d3e3b09" providerId="LiveId" clId="{E0F9ECD8-2CCD-A94E-B61A-FCABB7717A51}" dt="2025-03-26T19:02:08.221" v="10167" actId="1076"/>
          <ac:spMkLst>
            <pc:docMk/>
            <pc:sldMk cId="1278291342" sldId="432"/>
            <ac:spMk id="11" creationId="{3C4409D4-4752-F975-2155-586F24BE3EAD}"/>
          </ac:spMkLst>
        </pc:spChg>
        <pc:spChg chg="add mod">
          <ac:chgData name="Siyi Du" userId="fc0149548d3e3b09" providerId="LiveId" clId="{E0F9ECD8-2CCD-A94E-B61A-FCABB7717A51}" dt="2025-03-22T17:01:22.699" v="5470" actId="1035"/>
          <ac:spMkLst>
            <pc:docMk/>
            <pc:sldMk cId="1278291342" sldId="432"/>
            <ac:spMk id="17" creationId="{FA5E8E13-AA19-E08C-5C07-6B134C342E74}"/>
          </ac:spMkLst>
        </pc:spChg>
        <pc:spChg chg="add mod">
          <ac:chgData name="Siyi Du" userId="fc0149548d3e3b09" providerId="LiveId" clId="{E0F9ECD8-2CCD-A94E-B61A-FCABB7717A51}" dt="2025-03-22T17:01:22.699" v="5470" actId="1035"/>
          <ac:spMkLst>
            <pc:docMk/>
            <pc:sldMk cId="1278291342" sldId="432"/>
            <ac:spMk id="18" creationId="{85970C52-710C-EAFB-02F2-E65C4074C243}"/>
          </ac:spMkLst>
        </pc:spChg>
        <pc:picChg chg="add mod">
          <ac:chgData name="Siyi Du" userId="fc0149548d3e3b09" providerId="LiveId" clId="{E0F9ECD8-2CCD-A94E-B61A-FCABB7717A51}" dt="2025-03-22T16:07:35.418" v="4940" actId="1035"/>
          <ac:picMkLst>
            <pc:docMk/>
            <pc:sldMk cId="1278291342" sldId="432"/>
            <ac:picMk id="5" creationId="{FB793DB8-7F2B-D010-1F0D-A7910E0A5ED3}"/>
          </ac:picMkLst>
        </pc:picChg>
        <pc:picChg chg="add mod modCrop">
          <ac:chgData name="Siyi Du" userId="fc0149548d3e3b09" providerId="LiveId" clId="{E0F9ECD8-2CCD-A94E-B61A-FCABB7717A51}" dt="2025-03-22T17:01:22.699" v="5470" actId="1035"/>
          <ac:picMkLst>
            <pc:docMk/>
            <pc:sldMk cId="1278291342" sldId="432"/>
            <ac:picMk id="12" creationId="{8FBB0364-C2AF-9B87-ABD7-B39B3C69F544}"/>
          </ac:picMkLst>
        </pc:picChg>
        <pc:picChg chg="add mod">
          <ac:chgData name="Siyi Du" userId="fc0149548d3e3b09" providerId="LiveId" clId="{E0F9ECD8-2CCD-A94E-B61A-FCABB7717A51}" dt="2025-03-22T17:01:22.699" v="5470" actId="1035"/>
          <ac:picMkLst>
            <pc:docMk/>
            <pc:sldMk cId="1278291342" sldId="432"/>
            <ac:picMk id="13" creationId="{F1D24654-16E2-4047-7443-121C0E28F610}"/>
          </ac:picMkLst>
        </pc:picChg>
        <pc:picChg chg="add mod modCrop">
          <ac:chgData name="Siyi Du" userId="fc0149548d3e3b09" providerId="LiveId" clId="{E0F9ECD8-2CCD-A94E-B61A-FCABB7717A51}" dt="2025-03-26T19:02:02.006" v="10165" actId="1035"/>
          <ac:picMkLst>
            <pc:docMk/>
            <pc:sldMk cId="1278291342" sldId="432"/>
            <ac:picMk id="14" creationId="{D552F381-11A7-148A-503A-2019F7B10760}"/>
          </ac:picMkLst>
        </pc:picChg>
        <pc:picChg chg="add mod modCrop">
          <ac:chgData name="Siyi Du" userId="fc0149548d3e3b09" providerId="LiveId" clId="{E0F9ECD8-2CCD-A94E-B61A-FCABB7717A51}" dt="2025-03-22T17:01:22.699" v="5470" actId="1035"/>
          <ac:picMkLst>
            <pc:docMk/>
            <pc:sldMk cId="1278291342" sldId="432"/>
            <ac:picMk id="15" creationId="{82AFC5B5-B5BD-FC49-E5EA-8B7DA8592071}"/>
          </ac:picMkLst>
        </pc:picChg>
      </pc:sldChg>
      <pc:sldChg chg="addSp delSp modSp new mod modNotesTx">
        <pc:chgData name="Siyi Du" userId="fc0149548d3e3b09" providerId="LiveId" clId="{E0F9ECD8-2CCD-A94E-B61A-FCABB7717A51}" dt="2025-03-27T12:00:53.470" v="10923" actId="20577"/>
        <pc:sldMkLst>
          <pc:docMk/>
          <pc:sldMk cId="458986160" sldId="433"/>
        </pc:sldMkLst>
        <pc:spChg chg="mod">
          <ac:chgData name="Siyi Du" userId="fc0149548d3e3b09" providerId="LiveId" clId="{E0F9ECD8-2CCD-A94E-B61A-FCABB7717A51}" dt="2025-03-22T16:33:37.702" v="5063" actId="20577"/>
          <ac:spMkLst>
            <pc:docMk/>
            <pc:sldMk cId="458986160" sldId="433"/>
            <ac:spMk id="2" creationId="{7725AE57-DEF1-DBB3-871C-8438425F4085}"/>
          </ac:spMkLst>
        </pc:spChg>
        <pc:spChg chg="add mod">
          <ac:chgData name="Siyi Du" userId="fc0149548d3e3b09" providerId="LiveId" clId="{E0F9ECD8-2CCD-A94E-B61A-FCABB7717A51}" dt="2025-03-22T18:18:31.617" v="8074" actId="14100"/>
          <ac:spMkLst>
            <pc:docMk/>
            <pc:sldMk cId="458986160" sldId="433"/>
            <ac:spMk id="6" creationId="{60406372-29B4-9C1F-6748-74C8185ACC7F}"/>
          </ac:spMkLst>
        </pc:spChg>
        <pc:spChg chg="add mod">
          <ac:chgData name="Siyi Du" userId="fc0149548d3e3b09" providerId="LiveId" clId="{E0F9ECD8-2CCD-A94E-B61A-FCABB7717A51}" dt="2025-03-22T18:18:23.345" v="8068" actId="1035"/>
          <ac:spMkLst>
            <pc:docMk/>
            <pc:sldMk cId="458986160" sldId="433"/>
            <ac:spMk id="8" creationId="{92F1CF18-FE91-2D9B-BA7A-25041E7B37B1}"/>
          </ac:spMkLst>
        </pc:spChg>
        <pc:spChg chg="add mod">
          <ac:chgData name="Siyi Du" userId="fc0149548d3e3b09" providerId="LiveId" clId="{E0F9ECD8-2CCD-A94E-B61A-FCABB7717A51}" dt="2025-03-22T17:05:53.251" v="5549" actId="1038"/>
          <ac:spMkLst>
            <pc:docMk/>
            <pc:sldMk cId="458986160" sldId="433"/>
            <ac:spMk id="11" creationId="{BC7C6B48-8B9F-9455-C3EF-0A4C31F67DFD}"/>
          </ac:spMkLst>
        </pc:spChg>
        <pc:spChg chg="add mod">
          <ac:chgData name="Siyi Du" userId="fc0149548d3e3b09" providerId="LiveId" clId="{E0F9ECD8-2CCD-A94E-B61A-FCABB7717A51}" dt="2025-03-22T17:05:53.251" v="5549" actId="1038"/>
          <ac:spMkLst>
            <pc:docMk/>
            <pc:sldMk cId="458986160" sldId="433"/>
            <ac:spMk id="12" creationId="{2BF8E2A5-AE13-0120-246E-8576A954A120}"/>
          </ac:spMkLst>
        </pc:spChg>
        <pc:picChg chg="add mod modCrop">
          <ac:chgData name="Siyi Du" userId="fc0149548d3e3b09" providerId="LiveId" clId="{E0F9ECD8-2CCD-A94E-B61A-FCABB7717A51}" dt="2025-03-22T17:05:53.251" v="5549" actId="1038"/>
          <ac:picMkLst>
            <pc:docMk/>
            <pc:sldMk cId="458986160" sldId="433"/>
            <ac:picMk id="5" creationId="{414DAAAE-5BE9-8922-E194-E5B2194B6751}"/>
          </ac:picMkLst>
        </pc:picChg>
        <pc:picChg chg="add mod">
          <ac:chgData name="Siyi Du" userId="fc0149548d3e3b09" providerId="LiveId" clId="{E0F9ECD8-2CCD-A94E-B61A-FCABB7717A51}" dt="2025-03-22T18:18:39.681" v="8081" actId="1076"/>
          <ac:picMkLst>
            <pc:docMk/>
            <pc:sldMk cId="458986160" sldId="433"/>
            <ac:picMk id="10" creationId="{27B7B880-EB57-9367-1C5B-257F9B0EC196}"/>
          </ac:picMkLst>
        </pc:picChg>
        <pc:picChg chg="add mod">
          <ac:chgData name="Siyi Du" userId="fc0149548d3e3b09" providerId="LiveId" clId="{E0F9ECD8-2CCD-A94E-B61A-FCABB7717A51}" dt="2025-03-22T18:18:26.919" v="8073" actId="1035"/>
          <ac:picMkLst>
            <pc:docMk/>
            <pc:sldMk cId="458986160" sldId="433"/>
            <ac:picMk id="13" creationId="{85BC07AF-744B-56B6-8C92-0D255B385EC8}"/>
          </ac:picMkLst>
        </pc:picChg>
      </pc:sldChg>
      <pc:sldChg chg="addSp delSp modSp new mod modNotesTx">
        <pc:chgData name="Siyi Du" userId="fc0149548d3e3b09" providerId="LiveId" clId="{E0F9ECD8-2CCD-A94E-B61A-FCABB7717A51}" dt="2025-03-27T12:03:22.444" v="11058" actId="20577"/>
        <pc:sldMkLst>
          <pc:docMk/>
          <pc:sldMk cId="251675202" sldId="434"/>
        </pc:sldMkLst>
        <pc:spChg chg="mod">
          <ac:chgData name="Siyi Du" userId="fc0149548d3e3b09" providerId="LiveId" clId="{E0F9ECD8-2CCD-A94E-B61A-FCABB7717A51}" dt="2025-03-22T17:06:12.487" v="5596" actId="20577"/>
          <ac:spMkLst>
            <pc:docMk/>
            <pc:sldMk cId="251675202" sldId="434"/>
            <ac:spMk id="2" creationId="{961558F5-71F9-DB34-3AE3-42CE8879CAAB}"/>
          </ac:spMkLst>
        </pc:spChg>
        <pc:spChg chg="add mod">
          <ac:chgData name="Siyi Du" userId="fc0149548d3e3b09" providerId="LiveId" clId="{E0F9ECD8-2CCD-A94E-B61A-FCABB7717A51}" dt="2025-03-22T17:08:27.312" v="5635" actId="14100"/>
          <ac:spMkLst>
            <pc:docMk/>
            <pc:sldMk cId="251675202" sldId="434"/>
            <ac:spMk id="6" creationId="{A1FDD834-4761-0F48-E1C8-18875E7CB95F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7" creationId="{5740A4FE-9FD1-1E2D-AD9C-EE028E4CD604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8" creationId="{F48AFB3A-23CD-3A74-9770-CC5451057C4B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9" creationId="{90FD2D7F-5916-02EF-DF91-60C963D5838A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11" creationId="{F7A1B75D-9E5E-0B3C-5AEA-2D118A8A1796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12" creationId="{72003749-EB43-C862-6CAE-2801DC17C1E2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16" creationId="{DFF0B31C-92DD-2A61-027B-17F45B670B4E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18" creationId="{7CC9F9CC-B72B-AB7C-6D33-1FE9FE898F61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19" creationId="{F127FAAA-B47B-C0A0-2E7A-38CDE82101B3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20" creationId="{C26093D7-6CD5-AC7A-BC2D-D3D94DD60D94}"/>
          </ac:spMkLst>
        </pc:spChg>
        <pc:spChg chg="add mod">
          <ac:chgData name="Siyi Du" userId="fc0149548d3e3b09" providerId="LiveId" clId="{E0F9ECD8-2CCD-A94E-B61A-FCABB7717A51}" dt="2025-03-22T17:18:30.317" v="5841" actId="1035"/>
          <ac:spMkLst>
            <pc:docMk/>
            <pc:sldMk cId="251675202" sldId="434"/>
            <ac:spMk id="21" creationId="{223798E3-51D0-B21B-2288-3B18449C3766}"/>
          </ac:spMkLst>
        </pc:spChg>
        <pc:spChg chg="add mod">
          <ac:chgData name="Siyi Du" userId="fc0149548d3e3b09" providerId="LiveId" clId="{E0F9ECD8-2CCD-A94E-B61A-FCABB7717A51}" dt="2025-03-22T17:16:26.886" v="5807" actId="1035"/>
          <ac:spMkLst>
            <pc:docMk/>
            <pc:sldMk cId="251675202" sldId="434"/>
            <ac:spMk id="22" creationId="{E4E58B5D-9B7F-B14D-173D-7612F3E87EB3}"/>
          </ac:spMkLst>
        </pc:spChg>
        <pc:picChg chg="add mod modCrop">
          <ac:chgData name="Siyi Du" userId="fc0149548d3e3b09" providerId="LiveId" clId="{E0F9ECD8-2CCD-A94E-B61A-FCABB7717A51}" dt="2025-03-22T17:08:21.577" v="5632" actId="1076"/>
          <ac:picMkLst>
            <pc:docMk/>
            <pc:sldMk cId="251675202" sldId="434"/>
            <ac:picMk id="5" creationId="{4292A161-604C-7ABE-9C15-7C8D8FD28347}"/>
          </ac:picMkLst>
        </pc:picChg>
        <pc:picChg chg="add mod modCrop">
          <ac:chgData name="Siyi Du" userId="fc0149548d3e3b09" providerId="LiveId" clId="{E0F9ECD8-2CCD-A94E-B61A-FCABB7717A51}" dt="2025-03-22T17:11:33.840" v="5687" actId="1035"/>
          <ac:picMkLst>
            <pc:docMk/>
            <pc:sldMk cId="251675202" sldId="434"/>
            <ac:picMk id="13" creationId="{9204AE4C-7619-A9EE-4F37-BE7A9E5ECF24}"/>
          </ac:picMkLst>
        </pc:picChg>
        <pc:picChg chg="add mod">
          <ac:chgData name="Siyi Du" userId="fc0149548d3e3b09" providerId="LiveId" clId="{E0F9ECD8-2CCD-A94E-B61A-FCABB7717A51}" dt="2025-03-22T17:11:48.220" v="5690" actId="1037"/>
          <ac:picMkLst>
            <pc:docMk/>
            <pc:sldMk cId="251675202" sldId="434"/>
            <ac:picMk id="14" creationId="{72603675-DE67-C38F-4E8C-62645E49E24F}"/>
          </ac:picMkLst>
        </pc:picChg>
        <pc:picChg chg="add mod">
          <ac:chgData name="Siyi Du" userId="fc0149548d3e3b09" providerId="LiveId" clId="{E0F9ECD8-2CCD-A94E-B61A-FCABB7717A51}" dt="2025-03-22T17:12:12.132" v="5695" actId="1076"/>
          <ac:picMkLst>
            <pc:docMk/>
            <pc:sldMk cId="251675202" sldId="434"/>
            <ac:picMk id="15" creationId="{D2D2E636-100E-2D51-5227-4D09E2A664AB}"/>
          </ac:picMkLst>
        </pc:picChg>
        <pc:picChg chg="add mod">
          <ac:chgData name="Siyi Du" userId="fc0149548d3e3b09" providerId="LiveId" clId="{E0F9ECD8-2CCD-A94E-B61A-FCABB7717A51}" dt="2025-03-22T17:18:12.998" v="5832" actId="1038"/>
          <ac:picMkLst>
            <pc:docMk/>
            <pc:sldMk cId="251675202" sldId="434"/>
            <ac:picMk id="17" creationId="{911B7020-40BB-FC63-0FC1-E71A49B7F5B9}"/>
          </ac:picMkLst>
        </pc:picChg>
        <pc:cxnChg chg="add mod">
          <ac:chgData name="Siyi Du" userId="fc0149548d3e3b09" providerId="LiveId" clId="{E0F9ECD8-2CCD-A94E-B61A-FCABB7717A51}" dt="2025-03-22T17:18:03.603" v="5823" actId="14100"/>
          <ac:cxnSpMkLst>
            <pc:docMk/>
            <pc:sldMk cId="251675202" sldId="434"/>
            <ac:cxnSpMk id="24" creationId="{99EE010E-EFE7-FD20-B093-F27F4DF8B6C3}"/>
          </ac:cxnSpMkLst>
        </pc:cxnChg>
        <pc:cxnChg chg="add">
          <ac:chgData name="Siyi Du" userId="fc0149548d3e3b09" providerId="LiveId" clId="{E0F9ECD8-2CCD-A94E-B61A-FCABB7717A51}" dt="2025-03-22T17:17:15.003" v="5810" actId="11529"/>
          <ac:cxnSpMkLst>
            <pc:docMk/>
            <pc:sldMk cId="251675202" sldId="434"/>
            <ac:cxnSpMk id="26" creationId="{393AE125-F3F2-F6A1-178A-45416736828A}"/>
          </ac:cxnSpMkLst>
        </pc:cxnChg>
        <pc:cxnChg chg="add">
          <ac:chgData name="Siyi Du" userId="fc0149548d3e3b09" providerId="LiveId" clId="{E0F9ECD8-2CCD-A94E-B61A-FCABB7717A51}" dt="2025-03-22T17:17:27.245" v="5811" actId="11529"/>
          <ac:cxnSpMkLst>
            <pc:docMk/>
            <pc:sldMk cId="251675202" sldId="434"/>
            <ac:cxnSpMk id="28" creationId="{6D20D10C-2C9E-6D3B-5287-A8A529903450}"/>
          </ac:cxnSpMkLst>
        </pc:cxnChg>
        <pc:cxnChg chg="add">
          <ac:chgData name="Siyi Du" userId="fc0149548d3e3b09" providerId="LiveId" clId="{E0F9ECD8-2CCD-A94E-B61A-FCABB7717A51}" dt="2025-03-22T17:17:41.358" v="5812" actId="11529"/>
          <ac:cxnSpMkLst>
            <pc:docMk/>
            <pc:sldMk cId="251675202" sldId="434"/>
            <ac:cxnSpMk id="30" creationId="{0BB9E7F0-D5DC-B565-058E-431996BE7263}"/>
          </ac:cxnSpMkLst>
        </pc:cxnChg>
      </pc:sldChg>
      <pc:sldChg chg="addSp delSp modSp new mod">
        <pc:chgData name="Siyi Du" userId="fc0149548d3e3b09" providerId="LiveId" clId="{E0F9ECD8-2CCD-A94E-B61A-FCABB7717A51}" dt="2025-03-22T17:38:13.711" v="6730" actId="14100"/>
        <pc:sldMkLst>
          <pc:docMk/>
          <pc:sldMk cId="1967745898" sldId="435"/>
        </pc:sldMkLst>
        <pc:spChg chg="mod">
          <ac:chgData name="Siyi Du" userId="fc0149548d3e3b09" providerId="LiveId" clId="{E0F9ECD8-2CCD-A94E-B61A-FCABB7717A51}" dt="2025-03-22T17:22:21.956" v="5942" actId="20577"/>
          <ac:spMkLst>
            <pc:docMk/>
            <pc:sldMk cId="1967745898" sldId="435"/>
            <ac:spMk id="2" creationId="{C5AB4674-8E36-5EC2-BE2E-40C09747076F}"/>
          </ac:spMkLst>
        </pc:spChg>
        <pc:spChg chg="mod">
          <ac:chgData name="Siyi Du" userId="fc0149548d3e3b09" providerId="LiveId" clId="{E0F9ECD8-2CCD-A94E-B61A-FCABB7717A51}" dt="2025-03-22T17:37:58.675" v="6724" actId="1035"/>
          <ac:spMkLst>
            <pc:docMk/>
            <pc:sldMk cId="1967745898" sldId="435"/>
            <ac:spMk id="3" creationId="{8DFD8382-B128-16EC-EA03-D267FCE8A55F}"/>
          </ac:spMkLst>
        </pc:spChg>
        <pc:spChg chg="add mod">
          <ac:chgData name="Siyi Du" userId="fc0149548d3e3b09" providerId="LiveId" clId="{E0F9ECD8-2CCD-A94E-B61A-FCABB7717A51}" dt="2025-03-22T17:38:13.711" v="6730" actId="14100"/>
          <ac:spMkLst>
            <pc:docMk/>
            <pc:sldMk cId="1967745898" sldId="435"/>
            <ac:spMk id="6" creationId="{8BB6F8C1-021E-0C95-C12B-916677122423}"/>
          </ac:spMkLst>
        </pc:spChg>
        <pc:picChg chg="add mod">
          <ac:chgData name="Siyi Du" userId="fc0149548d3e3b09" providerId="LiveId" clId="{E0F9ECD8-2CCD-A94E-B61A-FCABB7717A51}" dt="2025-03-22T17:38:06.411" v="6727" actId="1076"/>
          <ac:picMkLst>
            <pc:docMk/>
            <pc:sldMk cId="1967745898" sldId="435"/>
            <ac:picMk id="7" creationId="{AB63211F-44DC-8FB0-4097-51C4400BFFDD}"/>
          </ac:picMkLst>
        </pc:picChg>
      </pc:sldChg>
      <pc:sldChg chg="modSp add mod">
        <pc:chgData name="Siyi Du" userId="fc0149548d3e3b09" providerId="LiveId" clId="{E0F9ECD8-2CCD-A94E-B61A-FCABB7717A51}" dt="2025-03-22T17:19:55.279" v="5880" actId="20577"/>
        <pc:sldMkLst>
          <pc:docMk/>
          <pc:sldMk cId="462395520" sldId="436"/>
        </pc:sldMkLst>
        <pc:spChg chg="mod">
          <ac:chgData name="Siyi Du" userId="fc0149548d3e3b09" providerId="LiveId" clId="{E0F9ECD8-2CCD-A94E-B61A-FCABB7717A51}" dt="2025-03-22T17:19:55.279" v="5880" actId="20577"/>
          <ac:spMkLst>
            <pc:docMk/>
            <pc:sldMk cId="462395520" sldId="436"/>
            <ac:spMk id="5" creationId="{E9FB7D56-EEDF-E456-91DB-A9D5A561B7E5}"/>
          </ac:spMkLst>
        </pc:spChg>
      </pc:sldChg>
      <pc:sldChg chg="addSp delSp modSp new mod">
        <pc:chgData name="Siyi Du" userId="fc0149548d3e3b09" providerId="LiveId" clId="{E0F9ECD8-2CCD-A94E-B61A-FCABB7717A51}" dt="2025-03-22T17:43:39.219" v="6896" actId="113"/>
        <pc:sldMkLst>
          <pc:docMk/>
          <pc:sldMk cId="1911583352" sldId="437"/>
        </pc:sldMkLst>
        <pc:spChg chg="mod">
          <ac:chgData name="Siyi Du" userId="fc0149548d3e3b09" providerId="LiveId" clId="{E0F9ECD8-2CCD-A94E-B61A-FCABB7717A51}" dt="2025-03-22T17:35:40.321" v="6688" actId="20577"/>
          <ac:spMkLst>
            <pc:docMk/>
            <pc:sldMk cId="1911583352" sldId="437"/>
            <ac:spMk id="2" creationId="{1D57FD27-568B-9755-26C6-33FFE77F14C5}"/>
          </ac:spMkLst>
        </pc:spChg>
        <pc:spChg chg="mod">
          <ac:chgData name="Siyi Du" userId="fc0149548d3e3b09" providerId="LiveId" clId="{E0F9ECD8-2CCD-A94E-B61A-FCABB7717A51}" dt="2025-03-22T17:43:39.219" v="6896" actId="113"/>
          <ac:spMkLst>
            <pc:docMk/>
            <pc:sldMk cId="1911583352" sldId="437"/>
            <ac:spMk id="3" creationId="{8FE86A41-3A6B-AE38-BEF6-036D0BAE9874}"/>
          </ac:spMkLst>
        </pc:spChg>
        <pc:spChg chg="add mod">
          <ac:chgData name="Siyi Du" userId="fc0149548d3e3b09" providerId="LiveId" clId="{E0F9ECD8-2CCD-A94E-B61A-FCABB7717A51}" dt="2025-03-22T17:41:50.431" v="6822" actId="1076"/>
          <ac:spMkLst>
            <pc:docMk/>
            <pc:sldMk cId="1911583352" sldId="437"/>
            <ac:spMk id="9" creationId="{018F27D1-885A-9CCC-0751-342C77D036A7}"/>
          </ac:spMkLst>
        </pc:spChg>
        <pc:spChg chg="add mod">
          <ac:chgData name="Siyi Du" userId="fc0149548d3e3b09" providerId="LiveId" clId="{E0F9ECD8-2CCD-A94E-B61A-FCABB7717A51}" dt="2025-03-22T17:42:14.074" v="6863" actId="1076"/>
          <ac:spMkLst>
            <pc:docMk/>
            <pc:sldMk cId="1911583352" sldId="437"/>
            <ac:spMk id="10" creationId="{88800EB9-9A49-4713-A4C4-DFD85C85C866}"/>
          </ac:spMkLst>
        </pc:spChg>
        <pc:spChg chg="add mod">
          <ac:chgData name="Siyi Du" userId="fc0149548d3e3b09" providerId="LiveId" clId="{E0F9ECD8-2CCD-A94E-B61A-FCABB7717A51}" dt="2025-03-22T17:42:49.871" v="6869" actId="208"/>
          <ac:spMkLst>
            <pc:docMk/>
            <pc:sldMk cId="1911583352" sldId="437"/>
            <ac:spMk id="11" creationId="{B219F38A-5CFD-2943-9AF6-E70586D59A26}"/>
          </ac:spMkLst>
        </pc:spChg>
        <pc:spChg chg="add mod">
          <ac:chgData name="Siyi Du" userId="fc0149548d3e3b09" providerId="LiveId" clId="{E0F9ECD8-2CCD-A94E-B61A-FCABB7717A51}" dt="2025-03-22T17:43:06.916" v="6872" actId="208"/>
          <ac:spMkLst>
            <pc:docMk/>
            <pc:sldMk cId="1911583352" sldId="437"/>
            <ac:spMk id="12" creationId="{DDF755E7-E7E1-DB0C-20A4-D869F27974C6}"/>
          </ac:spMkLst>
        </pc:spChg>
        <pc:picChg chg="add mod">
          <ac:chgData name="Siyi Du" userId="fc0149548d3e3b09" providerId="LiveId" clId="{E0F9ECD8-2CCD-A94E-B61A-FCABB7717A51}" dt="2025-03-22T17:39:40.307" v="6761" actId="1076"/>
          <ac:picMkLst>
            <pc:docMk/>
            <pc:sldMk cId="1911583352" sldId="437"/>
            <ac:picMk id="6" creationId="{6509A7FD-F318-CA2D-CC04-F5CBFBE3CD88}"/>
          </ac:picMkLst>
        </pc:picChg>
        <pc:picChg chg="add mod">
          <ac:chgData name="Siyi Du" userId="fc0149548d3e3b09" providerId="LiveId" clId="{E0F9ECD8-2CCD-A94E-B61A-FCABB7717A51}" dt="2025-03-22T17:40:42.956" v="6789" actId="1076"/>
          <ac:picMkLst>
            <pc:docMk/>
            <pc:sldMk cId="1911583352" sldId="437"/>
            <ac:picMk id="7" creationId="{64E93CFC-599E-AFB0-65C0-B6ACF7B14A1C}"/>
          </ac:picMkLst>
        </pc:picChg>
        <pc:picChg chg="add mod">
          <ac:chgData name="Siyi Du" userId="fc0149548d3e3b09" providerId="LiveId" clId="{E0F9ECD8-2CCD-A94E-B61A-FCABB7717A51}" dt="2025-03-22T17:40:45.166" v="6790" actId="1076"/>
          <ac:picMkLst>
            <pc:docMk/>
            <pc:sldMk cId="1911583352" sldId="437"/>
            <ac:picMk id="8" creationId="{B9755C7F-9941-4660-146B-E21FF67C7E69}"/>
          </ac:picMkLst>
        </pc:picChg>
      </pc:sldChg>
      <pc:sldChg chg="addSp delSp modSp add mod">
        <pc:chgData name="Siyi Du" userId="fc0149548d3e3b09" providerId="LiveId" clId="{E0F9ECD8-2CCD-A94E-B61A-FCABB7717A51}" dt="2025-03-22T17:39:11.808" v="6756" actId="1035"/>
        <pc:sldMkLst>
          <pc:docMk/>
          <pc:sldMk cId="2222507237" sldId="438"/>
        </pc:sldMkLst>
        <pc:spChg chg="mod">
          <ac:chgData name="Siyi Du" userId="fc0149548d3e3b09" providerId="LiveId" clId="{E0F9ECD8-2CCD-A94E-B61A-FCABB7717A51}" dt="2025-03-22T17:38:52.275" v="6749" actId="1035"/>
          <ac:spMkLst>
            <pc:docMk/>
            <pc:sldMk cId="2222507237" sldId="438"/>
            <ac:spMk id="3" creationId="{E5DC06B1-1F66-0449-9AFC-5912C44FD4C1}"/>
          </ac:spMkLst>
        </pc:spChg>
        <pc:spChg chg="add mod">
          <ac:chgData name="Siyi Du" userId="fc0149548d3e3b09" providerId="LiveId" clId="{E0F9ECD8-2CCD-A94E-B61A-FCABB7717A51}" dt="2025-03-22T17:39:11.808" v="6756" actId="1035"/>
          <ac:spMkLst>
            <pc:docMk/>
            <pc:sldMk cId="2222507237" sldId="438"/>
            <ac:spMk id="9" creationId="{97BCBB08-EE88-1449-131C-2A412B87CEE0}"/>
          </ac:spMkLst>
        </pc:spChg>
        <pc:picChg chg="add mod">
          <ac:chgData name="Siyi Du" userId="fc0149548d3e3b09" providerId="LiveId" clId="{E0F9ECD8-2CCD-A94E-B61A-FCABB7717A51}" dt="2025-03-22T17:38:55.956" v="6750" actId="1076"/>
          <ac:picMkLst>
            <pc:docMk/>
            <pc:sldMk cId="2222507237" sldId="438"/>
            <ac:picMk id="10" creationId="{09E6347C-2D9D-3934-A928-A9D69A34FC48}"/>
          </ac:picMkLst>
        </pc:picChg>
      </pc:sldChg>
      <pc:sldChg chg="addSp modSp new mod">
        <pc:chgData name="Siyi Du" userId="fc0149548d3e3b09" providerId="LiveId" clId="{E0F9ECD8-2CCD-A94E-B61A-FCABB7717A51}" dt="2025-03-22T17:52:22.980" v="7089" actId="1076"/>
        <pc:sldMkLst>
          <pc:docMk/>
          <pc:sldMk cId="477176342" sldId="439"/>
        </pc:sldMkLst>
        <pc:spChg chg="mod">
          <ac:chgData name="Siyi Du" userId="fc0149548d3e3b09" providerId="LiveId" clId="{E0F9ECD8-2CCD-A94E-B61A-FCABB7717A51}" dt="2025-03-22T17:43:31.033" v="6894" actId="20577"/>
          <ac:spMkLst>
            <pc:docMk/>
            <pc:sldMk cId="477176342" sldId="439"/>
            <ac:spMk id="2" creationId="{93043843-EA32-1284-D99B-325FD1ADCDC7}"/>
          </ac:spMkLst>
        </pc:spChg>
        <pc:spChg chg="mod">
          <ac:chgData name="Siyi Du" userId="fc0149548d3e3b09" providerId="LiveId" clId="{E0F9ECD8-2CCD-A94E-B61A-FCABB7717A51}" dt="2025-03-22T17:51:37.461" v="7058" actId="20577"/>
          <ac:spMkLst>
            <pc:docMk/>
            <pc:sldMk cId="477176342" sldId="439"/>
            <ac:spMk id="3" creationId="{29ECF2CE-CF8B-A4B0-A837-F557CD6DB72D}"/>
          </ac:spMkLst>
        </pc:spChg>
        <pc:picChg chg="add mod">
          <ac:chgData name="Siyi Du" userId="fc0149548d3e3b09" providerId="LiveId" clId="{E0F9ECD8-2CCD-A94E-B61A-FCABB7717A51}" dt="2025-03-22T17:51:50.159" v="7076" actId="1035"/>
          <ac:picMkLst>
            <pc:docMk/>
            <pc:sldMk cId="477176342" sldId="439"/>
            <ac:picMk id="5" creationId="{DD2BEEAC-8DF5-B5F9-E0D6-1207E1C2D53C}"/>
          </ac:picMkLst>
        </pc:picChg>
        <pc:picChg chg="add mod modCrop">
          <ac:chgData name="Siyi Du" userId="fc0149548d3e3b09" providerId="LiveId" clId="{E0F9ECD8-2CCD-A94E-B61A-FCABB7717A51}" dt="2025-03-22T17:51:50.159" v="7076" actId="1035"/>
          <ac:picMkLst>
            <pc:docMk/>
            <pc:sldMk cId="477176342" sldId="439"/>
            <ac:picMk id="6" creationId="{9D74DD32-6906-9969-1E52-5DDAEEEEB11B}"/>
          </ac:picMkLst>
        </pc:picChg>
        <pc:picChg chg="add mod modCrop">
          <ac:chgData name="Siyi Du" userId="fc0149548d3e3b09" providerId="LiveId" clId="{E0F9ECD8-2CCD-A94E-B61A-FCABB7717A51}" dt="2025-03-22T17:52:20.910" v="7088" actId="1076"/>
          <ac:picMkLst>
            <pc:docMk/>
            <pc:sldMk cId="477176342" sldId="439"/>
            <ac:picMk id="7" creationId="{8ACF30B4-5A45-F34F-398A-08F3E870D2C4}"/>
          </ac:picMkLst>
        </pc:picChg>
        <pc:picChg chg="add mod">
          <ac:chgData name="Siyi Du" userId="fc0149548d3e3b09" providerId="LiveId" clId="{E0F9ECD8-2CCD-A94E-B61A-FCABB7717A51}" dt="2025-03-22T17:52:22.980" v="7089" actId="1076"/>
          <ac:picMkLst>
            <pc:docMk/>
            <pc:sldMk cId="477176342" sldId="439"/>
            <ac:picMk id="8" creationId="{EBE3E125-4860-599B-118F-B720A9453AE7}"/>
          </ac:picMkLst>
        </pc:picChg>
        <pc:picChg chg="add mod">
          <ac:chgData name="Siyi Du" userId="fc0149548d3e3b09" providerId="LiveId" clId="{E0F9ECD8-2CCD-A94E-B61A-FCABB7717A51}" dt="2025-03-22T17:52:08.815" v="7085" actId="1076"/>
          <ac:picMkLst>
            <pc:docMk/>
            <pc:sldMk cId="477176342" sldId="439"/>
            <ac:picMk id="9" creationId="{FC37C91D-DC5A-2ED8-6C06-81E64822AE18}"/>
          </ac:picMkLst>
        </pc:picChg>
      </pc:sldChg>
      <pc:sldChg chg="addSp delSp modSp add mod">
        <pc:chgData name="Siyi Du" userId="fc0149548d3e3b09" providerId="LiveId" clId="{E0F9ECD8-2CCD-A94E-B61A-FCABB7717A51}" dt="2025-03-22T17:55:53.325" v="7222" actId="1037"/>
        <pc:sldMkLst>
          <pc:docMk/>
          <pc:sldMk cId="2049047190" sldId="440"/>
        </pc:sldMkLst>
        <pc:spChg chg="mod">
          <ac:chgData name="Siyi Du" userId="fc0149548d3e3b09" providerId="LiveId" clId="{E0F9ECD8-2CCD-A94E-B61A-FCABB7717A51}" dt="2025-03-22T17:55:11.358" v="7166" actId="20577"/>
          <ac:spMkLst>
            <pc:docMk/>
            <pc:sldMk cId="2049047190" sldId="440"/>
            <ac:spMk id="3" creationId="{E0B6043E-A364-25E0-0E81-A434555FFE2D}"/>
          </ac:spMkLst>
        </pc:spChg>
        <pc:spChg chg="add mod">
          <ac:chgData name="Siyi Du" userId="fc0149548d3e3b09" providerId="LiveId" clId="{E0F9ECD8-2CCD-A94E-B61A-FCABB7717A51}" dt="2025-03-22T17:55:42.464" v="7193" actId="1076"/>
          <ac:spMkLst>
            <pc:docMk/>
            <pc:sldMk cId="2049047190" sldId="440"/>
            <ac:spMk id="14" creationId="{2974E065-E458-C2FE-9748-F7954FA68812}"/>
          </ac:spMkLst>
        </pc:spChg>
        <pc:picChg chg="add mod">
          <ac:chgData name="Siyi Du" userId="fc0149548d3e3b09" providerId="LiveId" clId="{E0F9ECD8-2CCD-A94E-B61A-FCABB7717A51}" dt="2025-03-22T17:53:56.968" v="7129" actId="1035"/>
          <ac:picMkLst>
            <pc:docMk/>
            <pc:sldMk cId="2049047190" sldId="440"/>
            <ac:picMk id="9" creationId="{BCDA5F10-4211-9447-3FFD-6DECC9DF6832}"/>
          </ac:picMkLst>
        </pc:picChg>
        <pc:picChg chg="add mod">
          <ac:chgData name="Siyi Du" userId="fc0149548d3e3b09" providerId="LiveId" clId="{E0F9ECD8-2CCD-A94E-B61A-FCABB7717A51}" dt="2025-03-22T17:55:48.972" v="7210" actId="1038"/>
          <ac:picMkLst>
            <pc:docMk/>
            <pc:sldMk cId="2049047190" sldId="440"/>
            <ac:picMk id="10" creationId="{B4AF8162-AD14-84AF-F40B-7B0A5F73942A}"/>
          </ac:picMkLst>
        </pc:picChg>
        <pc:picChg chg="add mod">
          <ac:chgData name="Siyi Du" userId="fc0149548d3e3b09" providerId="LiveId" clId="{E0F9ECD8-2CCD-A94E-B61A-FCABB7717A51}" dt="2025-03-22T17:55:53.325" v="7222" actId="1037"/>
          <ac:picMkLst>
            <pc:docMk/>
            <pc:sldMk cId="2049047190" sldId="440"/>
            <ac:picMk id="13" creationId="{14D854C4-00C5-42E7-BD9D-D8DA3A134204}"/>
          </ac:picMkLst>
        </pc:picChg>
      </pc:sldChg>
      <pc:sldChg chg="addSp modSp new mod">
        <pc:chgData name="Siyi Du" userId="fc0149548d3e3b09" providerId="LiveId" clId="{E0F9ECD8-2CCD-A94E-B61A-FCABB7717A51}" dt="2025-03-22T17:56:48.685" v="7258" actId="113"/>
        <pc:sldMkLst>
          <pc:docMk/>
          <pc:sldMk cId="2264685755" sldId="441"/>
        </pc:sldMkLst>
        <pc:spChg chg="mod">
          <ac:chgData name="Siyi Du" userId="fc0149548d3e3b09" providerId="LiveId" clId="{E0F9ECD8-2CCD-A94E-B61A-FCABB7717A51}" dt="2025-03-22T17:56:00.543" v="7241" actId="20577"/>
          <ac:spMkLst>
            <pc:docMk/>
            <pc:sldMk cId="2264685755" sldId="441"/>
            <ac:spMk id="2" creationId="{21E082D7-BDA8-5055-7FFE-8DB6D00F9A47}"/>
          </ac:spMkLst>
        </pc:spChg>
        <pc:spChg chg="mod">
          <ac:chgData name="Siyi Du" userId="fc0149548d3e3b09" providerId="LiveId" clId="{E0F9ECD8-2CCD-A94E-B61A-FCABB7717A51}" dt="2025-03-22T17:56:48.685" v="7258" actId="113"/>
          <ac:spMkLst>
            <pc:docMk/>
            <pc:sldMk cId="2264685755" sldId="441"/>
            <ac:spMk id="3" creationId="{E60A816F-5C51-7F5F-8EB0-F7BF66EEF811}"/>
          </ac:spMkLst>
        </pc:spChg>
        <pc:picChg chg="add mod">
          <ac:chgData name="Siyi Du" userId="fc0149548d3e3b09" providerId="LiveId" clId="{E0F9ECD8-2CCD-A94E-B61A-FCABB7717A51}" dt="2025-03-22T17:56:37.721" v="7246" actId="1076"/>
          <ac:picMkLst>
            <pc:docMk/>
            <pc:sldMk cId="2264685755" sldId="441"/>
            <ac:picMk id="5" creationId="{C00B829F-8A34-4002-380D-B20B211E2749}"/>
          </ac:picMkLst>
        </pc:picChg>
      </pc:sldChg>
      <pc:sldChg chg="addSp modSp new mod">
        <pc:chgData name="Siyi Du" userId="fc0149548d3e3b09" providerId="LiveId" clId="{E0F9ECD8-2CCD-A94E-B61A-FCABB7717A51}" dt="2025-03-22T18:08:42.549" v="8013" actId="20577"/>
        <pc:sldMkLst>
          <pc:docMk/>
          <pc:sldMk cId="2194770674" sldId="442"/>
        </pc:sldMkLst>
        <pc:spChg chg="mod">
          <ac:chgData name="Siyi Du" userId="fc0149548d3e3b09" providerId="LiveId" clId="{E0F9ECD8-2CCD-A94E-B61A-FCABB7717A51}" dt="2025-03-22T18:08:42.549" v="8013" actId="20577"/>
          <ac:spMkLst>
            <pc:docMk/>
            <pc:sldMk cId="2194770674" sldId="442"/>
            <ac:spMk id="2" creationId="{0CC3EA4D-86C2-28B3-6E12-BBCE2ED463FC}"/>
          </ac:spMkLst>
        </pc:spChg>
        <pc:picChg chg="add mod">
          <ac:chgData name="Siyi Du" userId="fc0149548d3e3b09" providerId="LiveId" clId="{E0F9ECD8-2CCD-A94E-B61A-FCABB7717A51}" dt="2025-03-22T18:08:32.734" v="7985" actId="1076"/>
          <ac:picMkLst>
            <pc:docMk/>
            <pc:sldMk cId="2194770674" sldId="442"/>
            <ac:picMk id="5" creationId="{E41D234A-843E-0EB7-F546-0B5E9F9A7B85}"/>
          </ac:picMkLst>
        </pc:picChg>
      </pc:sldChg>
      <pc:sldChg chg="addSp delSp modSp new mod">
        <pc:chgData name="Siyi Du" userId="fc0149548d3e3b09" providerId="LiveId" clId="{E0F9ECD8-2CCD-A94E-B61A-FCABB7717A51}" dt="2025-03-22T18:09:23.288" v="8023" actId="478"/>
        <pc:sldMkLst>
          <pc:docMk/>
          <pc:sldMk cId="68270409" sldId="443"/>
        </pc:sldMkLst>
        <pc:spChg chg="mod">
          <ac:chgData name="Siyi Du" userId="fc0149548d3e3b09" providerId="LiveId" clId="{E0F9ECD8-2CCD-A94E-B61A-FCABB7717A51}" dt="2025-03-22T18:09:06.471" v="8018" actId="20577"/>
          <ac:spMkLst>
            <pc:docMk/>
            <pc:sldMk cId="68270409" sldId="443"/>
            <ac:spMk id="2" creationId="{EA4FBFD5-82B0-C978-981A-F4F0CF54E357}"/>
          </ac:spMkLst>
        </pc:spChg>
        <pc:picChg chg="add mod">
          <ac:chgData name="Siyi Du" userId="fc0149548d3e3b09" providerId="LiveId" clId="{E0F9ECD8-2CCD-A94E-B61A-FCABB7717A51}" dt="2025-03-22T18:09:21.585" v="8022" actId="1076"/>
          <ac:picMkLst>
            <pc:docMk/>
            <pc:sldMk cId="68270409" sldId="443"/>
            <ac:picMk id="5" creationId="{7A326994-09E2-E5C1-9839-A640A093C85A}"/>
          </ac:picMkLst>
        </pc:picChg>
      </pc:sldChg>
      <pc:sldChg chg="addSp delSp modSp new mod">
        <pc:chgData name="Siyi Du" userId="fc0149548d3e3b09" providerId="LiveId" clId="{E0F9ECD8-2CCD-A94E-B61A-FCABB7717A51}" dt="2025-03-22T18:09:56.491" v="8030"/>
        <pc:sldMkLst>
          <pc:docMk/>
          <pc:sldMk cId="3304667179" sldId="444"/>
        </pc:sldMkLst>
        <pc:spChg chg="mod">
          <ac:chgData name="Siyi Du" userId="fc0149548d3e3b09" providerId="LiveId" clId="{E0F9ECD8-2CCD-A94E-B61A-FCABB7717A51}" dt="2025-03-22T18:09:56.491" v="8030"/>
          <ac:spMkLst>
            <pc:docMk/>
            <pc:sldMk cId="3304667179" sldId="444"/>
            <ac:spMk id="2" creationId="{DB48E986-BFD3-BF29-E0FE-5EBE84080FA1}"/>
          </ac:spMkLst>
        </pc:spChg>
        <pc:picChg chg="add mod">
          <ac:chgData name="Siyi Du" userId="fc0149548d3e3b09" providerId="LiveId" clId="{E0F9ECD8-2CCD-A94E-B61A-FCABB7717A51}" dt="2025-03-22T18:09:47.376" v="8029" actId="1076"/>
          <ac:picMkLst>
            <pc:docMk/>
            <pc:sldMk cId="3304667179" sldId="444"/>
            <ac:picMk id="5" creationId="{42CA20FA-9C3F-25CD-3A03-98AC02FC5D75}"/>
          </ac:picMkLst>
        </pc:picChg>
      </pc:sldChg>
      <pc:sldChg chg="addSp delSp modSp new mod">
        <pc:chgData name="Siyi Du" userId="fc0149548d3e3b09" providerId="LiveId" clId="{E0F9ECD8-2CCD-A94E-B61A-FCABB7717A51}" dt="2025-03-22T18:10:31.007" v="8038" actId="478"/>
        <pc:sldMkLst>
          <pc:docMk/>
          <pc:sldMk cId="3593113108" sldId="445"/>
        </pc:sldMkLst>
        <pc:spChg chg="mod">
          <ac:chgData name="Siyi Du" userId="fc0149548d3e3b09" providerId="LiveId" clId="{E0F9ECD8-2CCD-A94E-B61A-FCABB7717A51}" dt="2025-03-22T18:10:10.422" v="8034" actId="20577"/>
          <ac:spMkLst>
            <pc:docMk/>
            <pc:sldMk cId="3593113108" sldId="445"/>
            <ac:spMk id="2" creationId="{78C17B27-C7D0-5652-6B97-9C3D247ED739}"/>
          </ac:spMkLst>
        </pc:spChg>
        <pc:picChg chg="add mod">
          <ac:chgData name="Siyi Du" userId="fc0149548d3e3b09" providerId="LiveId" clId="{E0F9ECD8-2CCD-A94E-B61A-FCABB7717A51}" dt="2025-03-22T18:10:29.296" v="8037" actId="1076"/>
          <ac:picMkLst>
            <pc:docMk/>
            <pc:sldMk cId="3593113108" sldId="445"/>
            <ac:picMk id="5" creationId="{1534A557-D961-7FEF-86E8-92DB838921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B7228-09A9-DB41-ADFC-9E74401BE9FC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17049-C0EC-2841-B282-B6B52BA93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7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74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6C228-23E5-0169-E07D-60D93D1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06D52-DC3D-4EF5-B824-05A7C4B62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D45A8-85F3-952B-CFE3-20EC3EAF4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After that, </a:t>
            </a:r>
            <a:r>
              <a:rPr lang="en-CA" dirty="0" err="1"/>
              <a:t>STiL</a:t>
            </a:r>
            <a:r>
              <a:rPr lang="en-CA" dirty="0"/>
              <a:t> leverages DCC to decouple and learn modality-shared and specific information from labeled and unlabeled data.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9E6C1-D83C-29A7-A5E5-961D1EC59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E36E-BBAD-4DF0-768F-71300DC7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64BBA-EA48-51EC-5058-A7B926BA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9B455-9575-C63C-0B79-1E97B3619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labeled data, </a:t>
            </a:r>
            <a:r>
              <a:rPr lang="en-CA" dirty="0" err="1"/>
              <a:t>STiL</a:t>
            </a:r>
            <a:r>
              <a:rPr lang="en-CA" dirty="0"/>
              <a:t> calculates the classification loss using ground-truth. For unlabeled data, </a:t>
            </a:r>
            <a:r>
              <a:rPr lang="en-CA" dirty="0" err="1"/>
              <a:t>STiL</a:t>
            </a:r>
            <a:r>
              <a:rPr lang="en-CA" dirty="0"/>
              <a:t> leverages CGPL to generate pseudo-labels based on classifiers’ consensus collaboration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35C77-B91E-1116-B40C-1835D1C84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4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BB16-6F4B-949E-C893-79519686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91B98-A78C-BCA2-ABE3-5A76F175E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919255-6421-A0B2-FD4E-6F2526FE9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refines them with prototype similarity scores in PGLS. These pseudo-labels are used to extract task-relevant information from unlabeled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EE96-0763-8F62-68F4-C42A79A0C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22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DCC aims to explore comprehensive multimodal representations without relying on ground-truth supervision.</a:t>
            </a:r>
          </a:p>
          <a:p>
            <a:r>
              <a:rPr lang="en-CA" dirty="0"/>
              <a:t>To achieve this, we propose to learn cross-modal invariant representations through consistency constraint while retaining modality-specific representations through disentanglement</a:t>
            </a:r>
          </a:p>
          <a:p>
            <a:r>
              <a:rPr lang="en-CA" dirty="0"/>
              <a:t>For the disentanglement constraint, we maximize the mutual information of the shared and specific representations</a:t>
            </a:r>
          </a:p>
          <a:p>
            <a:r>
              <a:rPr lang="en-CA" dirty="0"/>
              <a:t>(click) The second part is an intra- &amp; inter-modality interaction module, which aims to enhance unimodal and multimodal representation learning.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4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DCC leverages </a:t>
            </a:r>
            <a:r>
              <a:rPr lang="en-GB" dirty="0" err="1"/>
              <a:t>unlabeled</a:t>
            </a:r>
            <a:r>
              <a:rPr lang="en-GB" dirty="0"/>
              <a:t> data in an unsupervised manner. To enable task-relevant information extraction from </a:t>
            </a:r>
            <a:r>
              <a:rPr lang="en-GB" dirty="0" err="1"/>
              <a:t>unlabeled</a:t>
            </a:r>
            <a:r>
              <a:rPr lang="en-GB" dirty="0"/>
              <a:t> data, we incorporate pseudo-labels in the SemiSL process. </a:t>
            </a:r>
          </a:p>
          <a:p>
            <a:r>
              <a:rPr lang="en-US" dirty="0"/>
              <a:t>Therefore, </a:t>
            </a:r>
            <a:r>
              <a:rPr lang="en-CA" dirty="0"/>
              <a:t>we propose a rule-based strategy for reliable pseudo-labeling, which uses the alignment between the multimodal classifier and unimodal classifiers. </a:t>
            </a:r>
          </a:p>
          <a:p>
            <a:endParaRPr lang="en-CA" dirty="0"/>
          </a:p>
          <a:p>
            <a:r>
              <a:rPr lang="en-CA" dirty="0"/>
              <a:t>As we utilize classifier consensus during training, there might be a situation that all classifiers agree on an incorrect class. To avoid this classifier collusion, we propose a selective classifier update to allow classifier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module, we utilize feature-level label information to refine pseudo-labels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9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3E18-D8AF-5E6A-D930-F15E144EC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7BD68-E5F2-9F7D-6F95-C8F73843F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ECF22-320C-8BD9-C762-70FD4AECF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study a medical dataset for CAD and infarction classification, a natural image dataset for car model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BFCC1-7A65-A735-F2D6-AB45C4DF6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45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That's all. Thank you for your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1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Structured tables are increasingly available in real-world multimodal datasets.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Integrating tabular data is crucial in various applications, such as marketing and healthcare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computer-aided diagnosis system should be able to</a:t>
            </a:r>
            <a:r>
              <a:rPr lang="en-CA" dirty="0"/>
              <a:t> interpret imaging scans with tables to have a complete understanding of patients. This is similar to how clinicians assess patients in </a:t>
            </a:r>
            <a:r>
              <a:rPr lang="en-CA" dirty="0" err="1"/>
              <a:t>hostpitals</a:t>
            </a:r>
            <a:r>
              <a:rPr lang="en-CA" dirty="0"/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Therefore, Developing image-tabular representation learning methods is receiving more and more attention.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2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key challenge for image-tabular learning is limited labeled data, especially for classifying rare diseases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Prior works proposed to first conduct self-supervised pre-training on large-scale unlabeled data, and then perform supervised fine-tuning on a few labeled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</a:t>
            </a:r>
            <a:r>
              <a:rPr lang="en-US" b="1" dirty="0"/>
              <a:t>However, </a:t>
            </a:r>
            <a:r>
              <a:rPr lang="en-US" dirty="0"/>
              <a:t>they still suffer significant performance drops when labeled dataset size is reduced, which is mainly due to two reasons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First, pre-training on unlabeled data is task-agnostic</a:t>
            </a:r>
            <a:r>
              <a:rPr lang="en-US" dirty="0"/>
              <a:t>, </a:t>
            </a:r>
            <a:r>
              <a:rPr lang="en-CA" dirty="0"/>
              <a:t>which limits the model’s ability to capture information specific to downstream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Second, relying solely on limited labeled data during fine-tuning increases the risk of overfitting and </a:t>
            </a:r>
            <a:r>
              <a:rPr lang="en-CA" dirty="0" err="1"/>
              <a:t>imparis</a:t>
            </a:r>
            <a:r>
              <a:rPr lang="en-CA" dirty="0"/>
              <a:t> the model’s generalizability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Semi-supervised learning is a promising direction, which leverages a few labeled data and a large amount of unlabeled data jointly for task-relevant information extraction.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Current multimodal SemiSL can be categorized into two directions.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Cross-modal consistency regularization methods </a:t>
            </a:r>
            <a:r>
              <a:rPr lang="en-CA" dirty="0"/>
              <a:t>assume that task-relevant information primarily lies in ‘information intersection’ across multiple modalities. Thus, they focus on learning cross-modal invariant (modality-shared) representations from unlabeled data by enforcing consistency constraints across modalities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On the other hand, co-pseudo-labeling methods assume that each individual modality alone can provide enough task-relevant information to train a good classifier. Thus, they use the predictions from classifier 1 to supervise classifier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</a:t>
            </a:r>
            <a:r>
              <a:rPr lang="en-US" b="1" dirty="0"/>
              <a:t>However, </a:t>
            </a:r>
            <a:r>
              <a:rPr lang="en-US" dirty="0"/>
              <a:t>they encounter bottlenecks in capturing task-related information in real-world applications, due to their simplified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(click) Take the image-tabular learning as an example. Task-relevant information is contained in both modality-shared and modality-specific characteristics.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(click)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this case, 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elying solely on modality-shared or unimodal features will cause incomplete task understanding, a limitation we term as Modality Information Gap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(click) Therefore, those cross-modal consistency methods overlook modality-specific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(click) And in those co-pseudo-labeling methods, the pseudo-labels generated by unimodal classifiers lack full task-relevant knowledge and generate unreliable pseudo-labels.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B43D-31D1-A7E9-0ED7-CDB1BBA4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E5876-2306-AD8C-C349-F13149B74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3966D-17E6-68AD-4964-EDCBD01F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5E6BB-D35D-AC71-584A-113062B3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209C-073D-6D56-7067-A7933C70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AED73-1998-8731-7FD0-062814F25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C1434-1D1D-CA13-B6DC-F592DC099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52377-9E66-FB3F-3B2F-55D39B18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9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prior works, </a:t>
            </a:r>
            <a:r>
              <a:rPr lang="en-US" dirty="0" err="1"/>
              <a:t>STiL</a:t>
            </a:r>
            <a:r>
              <a:rPr lang="en-US" dirty="0"/>
              <a:t> first extracts image and tabular representations through two separate encoders.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17049-C0EC-2841-B282-B6B52BA93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C22F-EDBC-7FD4-FA7B-8E4B28141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F7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EACF3-C5C4-55B4-B7B2-B39EE9B5A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2870-00ED-5F4E-9C72-95C65E20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DA3C-B5D6-0E49-A553-29E62C3C3F9E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92EDF-3065-CA6B-2A5F-4AF8B874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7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9D70-E575-868E-3717-E7183388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AEC6E-AB88-2ADF-9A7B-308CCB414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0733F-34E6-5BC1-217A-437566B1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4B9F-59C4-A245-BB9D-71EC468AF379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859C0-11B5-67B7-910A-E53B747D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7832D-C43B-56BE-ED54-A16C92BE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1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C3533-00FC-D5BD-CF98-5A68E2D6F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53CE2-7A60-5B2B-CAFC-FB9267A2E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DB3C-F1C0-22A8-C0FF-8550A41F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30F0-BB5A-6845-9DA5-ABC017E2C250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322C-88AD-7A37-7DCE-5AA25900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307F-E51C-5E26-8BD1-367C21F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B981-8D24-BA80-40CA-304E78130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AE2F0-8EEA-576C-31D7-F119F743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E6B11-C48B-0956-E4F6-BE96A050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A2024-CB2D-9F1A-8464-20114698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651B-E5A0-0FEF-6033-6516BDE2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6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742D-07CC-2AEC-A05E-25767648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F8BD-526F-A856-127D-0948A3EB5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E5FC3-AC4F-FC6C-09F9-0B2F76DA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7910-A30D-73BD-989E-25165752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F97B0-FA4B-F65D-AD71-84D7D716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41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C724-3281-E09C-23B4-B1AFCF24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011CA-6B55-0949-32F0-EAD51CF4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E9BD-89CE-9B2E-6067-2E56E9A3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66AC4-118A-2BAE-45B1-43E6AF92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033D1-B4E8-1531-E890-3367A484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32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4864-15DD-9D21-501D-10A440BF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76BC2-EAF0-EB1B-E441-2F86D5A07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DD3A-D470-48A0-2705-29F76DBB1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ACA81-39CC-1388-6C8F-92DBEC4C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D9D18-235E-029A-4294-A65E4199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C6AE9-BDAC-A20D-427E-846C3B26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26CB-A438-286A-B35C-42B2BC0E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4490E-FE4D-B136-DC3F-B6E9EB8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E3B-456B-D638-D405-3D60FD7FC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F1780-38C9-4C6E-3E0C-20DD71C6B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D7EDD-476A-41D6-875A-E5467CD33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221A8-1FF5-F5F8-7978-597FA2CE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04038-20C8-B272-59BE-E815CF4C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7DF34-19F0-80A4-1FB1-5CE1AA95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73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4455-247A-7EB8-AE50-1F8EEA8F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4FEFB-A67A-CEE9-9796-E570F826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DFE1E-199A-3F0B-DF3F-206718BC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1ED16-E706-B4BF-DC4E-FD17034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81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1CE0-0B7C-9E56-76C5-3048EC6F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EA22B-9199-142A-618A-4D4CDEFB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E3AB5-9837-20A1-FAF7-F4670CCC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3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652F-D185-A571-E4BB-A892A480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AB22-7C09-9019-8875-F2CAEECC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79B65-047B-9D5E-DEFF-A9FE77A6D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5FA33-97FC-0E19-65AC-1F5ECEAD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CE34E-47DF-3D4A-9CFC-B46E7758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C4C5-A959-BEEC-4FE5-DB79B2E6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52C0-A4E5-CE39-01F5-3140F7A9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475"/>
            <a:ext cx="10515600" cy="523110"/>
          </a:xfrm>
        </p:spPr>
        <p:txBody>
          <a:bodyPr lIns="90000">
            <a:normAutofit/>
          </a:bodyPr>
          <a:lstStyle>
            <a:lvl1pPr algn="ctr">
              <a:defRPr sz="3600" b="0">
                <a:solidFill>
                  <a:srgbClr val="003F77"/>
                </a:solidFill>
                <a:effectLst>
                  <a:outerShdw blurRad="63500" dist="38100" dir="5400000" algn="ctr" rotWithShape="0">
                    <a:schemeClr val="tx1">
                      <a:alpha val="25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9D6B-EE35-35F5-A3D4-A68E74DD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8"/>
            <a:ext cx="10515600" cy="513335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6D141-50E9-D3B1-6D0D-1051D155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0D3DD-9E04-E746-8EF3-BE489A6A8D0B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C83AF-C7A6-C11C-550C-A8374FE7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B414D-8DFE-E82C-35B3-70D42FD4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836C9-4C6F-4480-98AA-E97895BAA6CC}"/>
              </a:ext>
            </a:extLst>
          </p:cNvPr>
          <p:cNvCxnSpPr/>
          <p:nvPr userDrawn="1"/>
        </p:nvCxnSpPr>
        <p:spPr>
          <a:xfrm>
            <a:off x="838200" y="95356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05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B547-6422-4294-EC73-5ED58335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39510-F089-EF62-7B05-FB6B316C5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4BAAB-4CE9-E541-67D9-8F1059D9D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AE09-8CC4-5A5C-F951-DD942953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941E-5479-E6F6-6025-BFD4A4AF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25BB-A317-D234-4757-0DF37DAB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0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D06E-7DDF-47FB-57FD-0183CC29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706BC-78C9-3805-C00B-0D32D8FBA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3F32-9A6D-829F-B149-6D42481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5A62-45EB-4BB8-65D3-19D36DDA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27D5-2AAF-75DF-F5AB-02C0DE40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14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052316-9D4E-E313-7AE6-CC87AA7C1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81861-326C-7A48-AA4A-28E959D3B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57B9-37D1-A3A6-83A4-DDA29462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8D089-C947-6369-4C2A-6263B8A3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DF68-26B2-5A68-AE0A-7816BBA8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47F8-16F4-80F4-0346-F626DEA8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5FC8D-AFE6-6ACD-DF51-C373E7EC1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64911-4CBE-EC1C-22F7-074922CE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BDC5-8D23-C44D-B519-12476ABDEF98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7F86-0D2F-15CA-84BF-CEA029CD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0987-E6F4-6758-8468-ECACE0D7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19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7B9A-C02D-AFAC-BF6D-931B11A2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8B1D-5C16-0212-111D-6054C63F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A3A51-D2A0-5DA6-CAF0-603C32EB5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018EC-8E7E-DD16-2283-28BBE2C1A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34AD-8CFC-B94D-B34B-74249E3EE68F}" type="datetime1">
              <a:rPr lang="en-CA" smtClean="0"/>
              <a:t>2025-03-27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E0C54-9C1F-59BB-4B0D-812DF08E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6FE00-1379-3B6A-F4A1-3CC37D42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2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ED19-2327-0EE9-8519-B4CD7E64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7B02D-FDF1-BC1F-E23F-1ED35CB5D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CEC61-574C-C09F-6DDD-54B0B787B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1B1E8-0C7A-6C09-3FBE-30B831223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39F62-4A01-68EE-7B15-76367A19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2BF95-C227-62B4-2AF4-1559F97B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18CBB-31F7-2D4F-805E-EE39FD84057D}" type="datetime1">
              <a:rPr lang="en-CA" smtClean="0"/>
              <a:t>2025-03-27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DD9AD-F17D-AA5B-942E-93A35DBB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D964D-EE92-13A3-5A63-832469C6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6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1FC9-AA62-DE05-ABF3-735F4655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AB055-10A7-3D7A-5838-1A0FBB2A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C897-B435-EE4E-8201-DD62292E9C3E}" type="datetime1">
              <a:rPr lang="en-CA" smtClean="0"/>
              <a:t>2025-03-27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24ACC-CCB4-883D-FB58-14BE352C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77328-6B15-7A59-755C-B3135F4F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8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189A5-4C52-E76C-1111-F1915F5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08AA-652D-CE45-B1B5-F20DB41787D5}" type="datetime1">
              <a:rPr lang="en-CA" smtClean="0"/>
              <a:t>2025-03-27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1BCC8-BFFE-0EFB-B84C-BAAE03DE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F0DB2-A2A4-FDE8-852E-2ECCCDD0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8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D94A-F5EB-BE3C-E771-C1F76B51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A38FF-353C-DFA2-3CEA-83578F7AE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4F569-7F7C-9275-4E15-3A4D52E2B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0BC1C-C281-9075-B822-8BC7EF97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CC48-F6E8-6D43-9AEF-AD6FBD91A983}" type="datetime1">
              <a:rPr lang="en-CA" smtClean="0"/>
              <a:t>2025-03-27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C91B4-1EFE-1D64-A63D-B5435BCF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9BEAE-1CBE-872B-90E8-2034DE95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DE75-D30F-39ED-4D3C-4DFA1DE9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27B5B-C700-BF59-8014-5CBFC5B0D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D5AAA-98CC-5D4B-25C0-1210308B8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E655F-99C5-641B-6A4E-196D9E65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4CC7-3498-0A45-9EF9-4B51187BEA77}" type="datetime1">
              <a:rPr lang="en-CA" smtClean="0"/>
              <a:t>2025-03-27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617EE-DA77-185F-F388-673ED0E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60978-45B7-6668-3EBC-8FDC4FC8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8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1A5C3-BC35-9451-3146-37076C72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7DE2C-9349-6FF6-09D8-22F57469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41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1B619-834F-20A0-5D70-89FD35317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648FF-3170-D34D-AC98-8B9B69EE8B7C}" type="datetime1">
              <a:rPr lang="en-CA" smtClean="0"/>
              <a:t>2025-03-27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E9D6-DB28-D965-C356-BFC52AF55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93015F-3AF8-0036-D0B6-C7D81605A31D}"/>
              </a:ext>
            </a:extLst>
          </p:cNvPr>
          <p:cNvSpPr/>
          <p:nvPr userDrawn="1"/>
        </p:nvSpPr>
        <p:spPr>
          <a:xfrm>
            <a:off x="0" y="0"/>
            <a:ext cx="12192000" cy="99391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C92E6-822B-7B26-B730-A301E10F9F18}"/>
              </a:ext>
            </a:extLst>
          </p:cNvPr>
          <p:cNvSpPr/>
          <p:nvPr userDrawn="1"/>
        </p:nvSpPr>
        <p:spPr>
          <a:xfrm>
            <a:off x="0" y="6649278"/>
            <a:ext cx="12192000" cy="251584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8526-15C2-EB14-AE0B-0D0A528D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6CD4F2FD-B921-6D47-B486-CD03423F5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E3DC6-C208-88DB-16CE-EE73E190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3987B-2685-99CB-A09A-36404B9DE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D6F2-2E42-0F45-D77C-6315BD98F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CACF6-9DEC-524F-86E9-C0C2B16CCC41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2547-D7E5-259D-1AE3-80A390B84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6C1B6-1C9B-D073-8C1C-A4B7D418D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BA1EA7-C510-944B-A749-C376E46DF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8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46BD7F-7313-FA52-E9EF-5E8C5BC0B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34" y="-280773"/>
            <a:ext cx="11262731" cy="23876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STiL</a:t>
            </a:r>
            <a:r>
              <a:rPr lang="en-US" sz="3600" b="1" dirty="0"/>
              <a:t>: Semi-supervised Tabular-Image Learning for Comprehensive Task-Relevant Information Exploration in Multimodal Classification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4AA547-16B4-4A52-0ACB-3CCDCAD79270}"/>
              </a:ext>
            </a:extLst>
          </p:cNvPr>
          <p:cNvCxnSpPr>
            <a:cxnSpLocks/>
          </p:cNvCxnSpPr>
          <p:nvPr/>
        </p:nvCxnSpPr>
        <p:spPr>
          <a:xfrm flipV="1">
            <a:off x="2285895" y="3027635"/>
            <a:ext cx="7472097" cy="6910"/>
          </a:xfrm>
          <a:prstGeom prst="line">
            <a:avLst/>
          </a:prstGeom>
          <a:ln w="127000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38D75D-AD52-C448-45DD-7D96FEC1E92A}"/>
              </a:ext>
            </a:extLst>
          </p:cNvPr>
          <p:cNvSpPr txBox="1"/>
          <p:nvPr/>
        </p:nvSpPr>
        <p:spPr>
          <a:xfrm>
            <a:off x="406100" y="4648431"/>
            <a:ext cx="11231686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Conference on Computer Vision and Pattern Recognition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Nashville TN, US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13 , 2025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875892-A603-7155-715E-1640519FD860}"/>
              </a:ext>
            </a:extLst>
          </p:cNvPr>
          <p:cNvSpPr/>
          <p:nvPr/>
        </p:nvSpPr>
        <p:spPr>
          <a:xfrm>
            <a:off x="1786288" y="2419090"/>
            <a:ext cx="1224000" cy="1224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solidFill>
              <a:srgbClr val="003F7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84ECED-82D8-AE2A-90C0-AEE72DD90B37}"/>
              </a:ext>
            </a:extLst>
          </p:cNvPr>
          <p:cNvSpPr/>
          <p:nvPr/>
        </p:nvSpPr>
        <p:spPr>
          <a:xfrm>
            <a:off x="8902412" y="2419090"/>
            <a:ext cx="1224000" cy="1224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 cap="flat" cmpd="sng" algn="ctr">
            <a:solidFill>
              <a:srgbClr val="003F7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F506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CA79D-036A-F168-8815-A7D1BE120FC9}"/>
              </a:ext>
            </a:extLst>
          </p:cNvPr>
          <p:cNvSpPr txBox="1"/>
          <p:nvPr/>
        </p:nvSpPr>
        <p:spPr>
          <a:xfrm>
            <a:off x="1765486" y="3694485"/>
            <a:ext cx="13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Siyi Du</a:t>
            </a:r>
            <a:endParaRPr lang="en-US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60CE8-19D8-FDD0-3251-60C91AFAADD6}"/>
              </a:ext>
            </a:extLst>
          </p:cNvPr>
          <p:cNvSpPr txBox="1"/>
          <p:nvPr/>
        </p:nvSpPr>
        <p:spPr>
          <a:xfrm>
            <a:off x="3934310" y="3694485"/>
            <a:ext cx="173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Xinzhe</a:t>
            </a:r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Luo</a:t>
            </a:r>
            <a:endParaRPr lang="en-US" dirty="0">
              <a:solidFill>
                <a:srgbClr val="003F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ADEAA5-94DE-9E9E-5C30-A1328B62AFDF}"/>
              </a:ext>
            </a:extLst>
          </p:cNvPr>
          <p:cNvSpPr/>
          <p:nvPr/>
        </p:nvSpPr>
        <p:spPr>
          <a:xfrm>
            <a:off x="4158329" y="2419090"/>
            <a:ext cx="1224000" cy="1224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 cap="flat" cmpd="sng" algn="ctr">
            <a:solidFill>
              <a:srgbClr val="003F7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5FF12E-831E-D8F1-793C-EE2FEA0EC156}"/>
              </a:ext>
            </a:extLst>
          </p:cNvPr>
          <p:cNvSpPr/>
          <p:nvPr/>
        </p:nvSpPr>
        <p:spPr>
          <a:xfrm>
            <a:off x="6530370" y="2419090"/>
            <a:ext cx="1224000" cy="1224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 cap="flat" cmpd="sng" algn="ctr">
            <a:solidFill>
              <a:srgbClr val="003F7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4589D-0043-BECA-8C56-58973827996C}"/>
              </a:ext>
            </a:extLst>
          </p:cNvPr>
          <p:cNvSpPr txBox="1"/>
          <p:nvPr/>
        </p:nvSpPr>
        <p:spPr>
          <a:xfrm>
            <a:off x="5991644" y="3694485"/>
            <a:ext cx="24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Declan P. </a:t>
            </a:r>
            <a:r>
              <a:rPr lang="en-US" b="1" dirty="0" err="1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O’Regan</a:t>
            </a:r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3F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855E1-CA28-CAF7-513C-2E47E0B177E2}"/>
              </a:ext>
            </a:extLst>
          </p:cNvPr>
          <p:cNvSpPr txBox="1"/>
          <p:nvPr/>
        </p:nvSpPr>
        <p:spPr>
          <a:xfrm>
            <a:off x="8679839" y="3694485"/>
            <a:ext cx="171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Qin</a:t>
            </a:r>
            <a:endParaRPr lang="en-US" dirty="0">
              <a:solidFill>
                <a:srgbClr val="003F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8" descr="Homepage - Imperial-X">
            <a:extLst>
              <a:ext uri="{FF2B5EF4-FFF2-40B4-BE49-F238E27FC236}">
                <a16:creationId xmlns:a16="http://schemas.microsoft.com/office/drawing/2014/main" id="{2EE6DE00-7598-2E50-23D2-D7CD4B4B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2" y="5489035"/>
            <a:ext cx="1112333" cy="104690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ile:Imperial College London new logo ...">
            <a:extLst>
              <a:ext uri="{FF2B5EF4-FFF2-40B4-BE49-F238E27FC236}">
                <a16:creationId xmlns:a16="http://schemas.microsoft.com/office/drawing/2014/main" id="{C2A005A0-9B4B-192F-ADED-1C188BD7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8" y="4925770"/>
            <a:ext cx="1993842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F859AE-72F3-50B8-276A-7181FF4F18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5601"/>
          <a:stretch/>
        </p:blipFill>
        <p:spPr>
          <a:xfrm>
            <a:off x="1750326" y="5419108"/>
            <a:ext cx="1978784" cy="984153"/>
          </a:xfrm>
          <a:prstGeom prst="rect">
            <a:avLst/>
          </a:prstGeom>
        </p:spPr>
      </p:pic>
      <p:sp>
        <p:nvSpPr>
          <p:cNvPr id="3" name="AutoShape 2" descr="conference_logo">
            <a:extLst>
              <a:ext uri="{FF2B5EF4-FFF2-40B4-BE49-F238E27FC236}">
                <a16:creationId xmlns:a16="http://schemas.microsoft.com/office/drawing/2014/main" id="{4CCA6B09-812A-DDC1-60B5-EBD34EFF7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2147C-27E6-E43A-057A-7F4A5E9AB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1803" y="5677703"/>
            <a:ext cx="1978784" cy="7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0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6CDE9-F067-1ED4-FAF8-EFE4298B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A9B8-897E-F040-E782-F010DDE9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4F739-E56F-6736-2B99-3D8E26CC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4435"/>
            <a:ext cx="10515600" cy="103494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/>
              <a:t>Disentangled contrastive consistency (DCC): decouples and learns modality-shared and specific representations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2112-E415-79AF-4CF1-C0A6A871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F6B46-AC94-2BDD-143F-F4317E2B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167" y="1043608"/>
            <a:ext cx="8699665" cy="3893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F18CF-158A-4962-1688-53F29156816D}"/>
              </a:ext>
            </a:extLst>
          </p:cNvPr>
          <p:cNvSpPr/>
          <p:nvPr/>
        </p:nvSpPr>
        <p:spPr>
          <a:xfrm>
            <a:off x="5970494" y="1568824"/>
            <a:ext cx="4473384" cy="25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4CD2-F9F5-C67A-143D-F15C1D9FBE20}"/>
              </a:ext>
            </a:extLst>
          </p:cNvPr>
          <p:cNvSpPr/>
          <p:nvPr/>
        </p:nvSpPr>
        <p:spPr>
          <a:xfrm>
            <a:off x="5970494" y="1083949"/>
            <a:ext cx="5145739" cy="25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4E84-D7B3-8CDC-718E-1ED21473334F}"/>
              </a:ext>
            </a:extLst>
          </p:cNvPr>
          <p:cNvSpPr/>
          <p:nvPr/>
        </p:nvSpPr>
        <p:spPr>
          <a:xfrm>
            <a:off x="2976280" y="4288889"/>
            <a:ext cx="2608731" cy="44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9457D-47A4-DC98-8D6F-0F6AC3D300A4}"/>
              </a:ext>
            </a:extLst>
          </p:cNvPr>
          <p:cNvSpPr/>
          <p:nvPr/>
        </p:nvSpPr>
        <p:spPr>
          <a:xfrm>
            <a:off x="6778292" y="4189918"/>
            <a:ext cx="2097741" cy="44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68771-B9A3-A805-486E-FA77B6E7C9C4}"/>
              </a:ext>
            </a:extLst>
          </p:cNvPr>
          <p:cNvSpPr/>
          <p:nvPr/>
        </p:nvSpPr>
        <p:spPr>
          <a:xfrm>
            <a:off x="6697608" y="4132730"/>
            <a:ext cx="3889709" cy="80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4F37-B898-3CD4-27E3-3A5D6299B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4A0A-DB16-3CBE-20D8-E962BCF6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C5971-29D4-13EC-7261-5FCD906D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680"/>
            <a:ext cx="10515600" cy="17409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Disentangled contrastive consistency (DCC): decouples and learns modality-shared and specific representations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Consensus-guided pseudo-labeling (CGPL): generates pseudo-labels based on classifiers’ consensus collaboration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9851B-7DD9-2CAB-4CAA-E464B766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CD24D-A097-3AD0-EC29-4CBF4C2F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167" y="1043608"/>
            <a:ext cx="8699665" cy="3893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562ED-2504-3AA5-0601-03527455DB53}"/>
              </a:ext>
            </a:extLst>
          </p:cNvPr>
          <p:cNvSpPr/>
          <p:nvPr/>
        </p:nvSpPr>
        <p:spPr>
          <a:xfrm flipV="1">
            <a:off x="5970494" y="4132729"/>
            <a:ext cx="44733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0D054-9002-0CE2-44E1-5117C041A32F}"/>
              </a:ext>
            </a:extLst>
          </p:cNvPr>
          <p:cNvSpPr/>
          <p:nvPr/>
        </p:nvSpPr>
        <p:spPr>
          <a:xfrm>
            <a:off x="8489576" y="1083949"/>
            <a:ext cx="2626657" cy="309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229911-50E8-45AB-87AE-AF98B4DEE953}"/>
              </a:ext>
            </a:extLst>
          </p:cNvPr>
          <p:cNvSpPr/>
          <p:nvPr/>
        </p:nvSpPr>
        <p:spPr>
          <a:xfrm>
            <a:off x="6778292" y="4189918"/>
            <a:ext cx="2097741" cy="44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95D6D-BF43-AB6E-1713-22269F67CB25}"/>
              </a:ext>
            </a:extLst>
          </p:cNvPr>
          <p:cNvSpPr/>
          <p:nvPr/>
        </p:nvSpPr>
        <p:spPr>
          <a:xfrm>
            <a:off x="6697608" y="4132730"/>
            <a:ext cx="3889709" cy="80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CAC68-ED00-C73C-52F6-4E8E4EA8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5FA5-00B9-BCAA-8FA2-797D5EC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2000-E0A1-7756-A4CC-B46A8176B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1680"/>
            <a:ext cx="10515600" cy="17409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Disentangled contrastive consistency (DCC): decouples and learns modality-shared and specific representations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Consensus-guided pseudo-labeling (CGPL): generates pseudo-labels based on classifiers’ consensus collaboration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Prototype-guided label-smoothing (PGLS): refines pseudo-labels with prototype similarity scores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57D45-EF6C-6875-D08C-A297B53C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E7164-17C5-95F1-2D5C-3A69DEF6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167" y="1043608"/>
            <a:ext cx="8699665" cy="3893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8E79EF-42F7-4ECE-48C3-EC435045A6BB}"/>
              </a:ext>
            </a:extLst>
          </p:cNvPr>
          <p:cNvSpPr/>
          <p:nvPr/>
        </p:nvSpPr>
        <p:spPr>
          <a:xfrm flipV="1">
            <a:off x="5970494" y="4132729"/>
            <a:ext cx="44733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1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5970C52-710C-EAFB-02F2-E65C4074C243}"/>
              </a:ext>
            </a:extLst>
          </p:cNvPr>
          <p:cNvSpPr/>
          <p:nvPr/>
        </p:nvSpPr>
        <p:spPr>
          <a:xfrm>
            <a:off x="6163594" y="4630320"/>
            <a:ext cx="4791276" cy="339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E8E13-AA19-E08C-5C07-6B134C342E74}"/>
              </a:ext>
            </a:extLst>
          </p:cNvPr>
          <p:cNvSpPr/>
          <p:nvPr/>
        </p:nvSpPr>
        <p:spPr>
          <a:xfrm>
            <a:off x="6163594" y="1325246"/>
            <a:ext cx="4791276" cy="339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F1CC5-5F4F-5AC4-E694-4F503897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2.2 Disentangled Contrastive Consistency (DCC)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983EB-E5E5-FC58-9BD9-0BF00F6D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93DB8-7F2B-D010-1F0D-A7910E0A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5" r="52109" b="37535"/>
          <a:stretch/>
        </p:blipFill>
        <p:spPr>
          <a:xfrm>
            <a:off x="846521" y="1200494"/>
            <a:ext cx="4290252" cy="3109345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AC0D2B1-E81E-89E7-49F7-F8CFCFAA3456}"/>
              </a:ext>
            </a:extLst>
          </p:cNvPr>
          <p:cNvSpPr/>
          <p:nvPr/>
        </p:nvSpPr>
        <p:spPr>
          <a:xfrm rot="16200000" flipV="1">
            <a:off x="3412656" y="3625035"/>
            <a:ext cx="216000" cy="1585608"/>
          </a:xfrm>
          <a:prstGeom prst="leftBrac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11A68F8-D336-5C02-2FF1-330D4A7A8E72}"/>
              </a:ext>
            </a:extLst>
          </p:cNvPr>
          <p:cNvSpPr/>
          <p:nvPr/>
        </p:nvSpPr>
        <p:spPr>
          <a:xfrm rot="16200000" flipV="1">
            <a:off x="4556425" y="4078204"/>
            <a:ext cx="216000" cy="684000"/>
          </a:xfrm>
          <a:prstGeom prst="leftBrac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C342D-FDCE-8E90-FF16-418CFD433BE4}"/>
              </a:ext>
            </a:extLst>
          </p:cNvPr>
          <p:cNvSpPr txBox="1"/>
          <p:nvPr/>
        </p:nvSpPr>
        <p:spPr>
          <a:xfrm>
            <a:off x="1211814" y="4519452"/>
            <a:ext cx="258581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dirty="0"/>
              <a:t>Representation disentangling and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5CBD0-9ED8-9FDF-35E7-392C816F64C4}"/>
              </a:ext>
            </a:extLst>
          </p:cNvPr>
          <p:cNvSpPr txBox="1"/>
          <p:nvPr/>
        </p:nvSpPr>
        <p:spPr>
          <a:xfrm>
            <a:off x="3856253" y="4530531"/>
            <a:ext cx="1881331" cy="819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1600" dirty="0"/>
              <a:t>Intra- &amp; inter-modality interaction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F5B1A0-DC65-E4F4-DCBC-26BD641CA60D}"/>
              </a:ext>
            </a:extLst>
          </p:cNvPr>
          <p:cNvSpPr/>
          <p:nvPr/>
        </p:nvSpPr>
        <p:spPr>
          <a:xfrm>
            <a:off x="5961529" y="1210164"/>
            <a:ext cx="5392271" cy="5065130"/>
          </a:xfrm>
          <a:prstGeom prst="roundRect">
            <a:avLst>
              <a:gd name="adj" fmla="val 704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409D4-4752-F975-2155-586F24BE3EAD}"/>
              </a:ext>
            </a:extLst>
          </p:cNvPr>
          <p:cNvSpPr txBox="1"/>
          <p:nvPr/>
        </p:nvSpPr>
        <p:spPr>
          <a:xfrm>
            <a:off x="6127737" y="1252783"/>
            <a:ext cx="5167794" cy="44129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Representation disentangling and consistency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disentanglement constraint</a:t>
            </a:r>
          </a:p>
          <a:p>
            <a:pPr algn="l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shared-information consistency constraint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Intra- &amp; inter-modality interaction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Self-attention: modality-specific representations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Cross-attention: shared and specific representations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BB0364-C2AF-9B87-ABD7-B39B3C69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027"/>
          <a:stretch/>
        </p:blipFill>
        <p:spPr>
          <a:xfrm>
            <a:off x="6730541" y="3095027"/>
            <a:ext cx="3698461" cy="1167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D24654-16E2-4047-7443-121C0E28F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812" y="2083122"/>
            <a:ext cx="3368460" cy="713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52F381-11A7-148A-503A-2019F7B107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3291" r="5439"/>
          <a:stretch/>
        </p:blipFill>
        <p:spPr>
          <a:xfrm>
            <a:off x="7313761" y="4255084"/>
            <a:ext cx="2532019" cy="369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FC5B5-B5BD-FC49-E5EA-8B7DA85920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4860" r="20028" b="-1"/>
          <a:stretch/>
        </p:blipFill>
        <p:spPr>
          <a:xfrm>
            <a:off x="6972120" y="5692958"/>
            <a:ext cx="3174224" cy="4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DCB3F-6B4E-F0A7-D325-A46D24163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899" y="5532469"/>
            <a:ext cx="2003002" cy="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AE57-DEF1-DBB3-871C-8438425F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2.3 Consensus-Guided Pseudo-Labeling (CGPL)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75FA-E96E-9EB8-93CB-01BC1B7E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DAAAE-5BE9-8922-E194-E5B2194B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557" r="23062" b="20424"/>
          <a:stretch/>
        </p:blipFill>
        <p:spPr>
          <a:xfrm>
            <a:off x="1101378" y="1187788"/>
            <a:ext cx="3300717" cy="41419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06372-29B4-9C1F-6748-74C8185ACC7F}"/>
              </a:ext>
            </a:extLst>
          </p:cNvPr>
          <p:cNvSpPr/>
          <p:nvPr/>
        </p:nvSpPr>
        <p:spPr>
          <a:xfrm>
            <a:off x="5280214" y="1187787"/>
            <a:ext cx="5656730" cy="5177153"/>
          </a:xfrm>
          <a:prstGeom prst="roundRect">
            <a:avLst>
              <a:gd name="adj" fmla="val 704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1CF18-FE91-2D9B-BA7A-25041E7B37B1}"/>
              </a:ext>
            </a:extLst>
          </p:cNvPr>
          <p:cNvSpPr txBox="1"/>
          <p:nvPr/>
        </p:nvSpPr>
        <p:spPr>
          <a:xfrm>
            <a:off x="5455212" y="1201268"/>
            <a:ext cx="5481731" cy="3492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Step 1: Consensus classifier collaboration &amp; pseudo-labeling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Case 1: all classifiers agree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Case 2i: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Case 2t: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Case 3: none of the above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Step 2: Selective classifier update</a:t>
            </a:r>
          </a:p>
          <a:p>
            <a:pPr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B7B880-EB57-9367-1C5B-257F9B0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72" y="5731134"/>
            <a:ext cx="3512563" cy="604111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BC7C6B48-8B9F-9455-C3EF-0A4C31F67DFD}"/>
              </a:ext>
            </a:extLst>
          </p:cNvPr>
          <p:cNvSpPr/>
          <p:nvPr/>
        </p:nvSpPr>
        <p:spPr>
          <a:xfrm rot="10800000" flipV="1">
            <a:off x="4402095" y="3207789"/>
            <a:ext cx="216000" cy="1584000"/>
          </a:xfrm>
          <a:prstGeom prst="leftBrac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F8E2A5-AE13-0120-246E-8576A954A120}"/>
              </a:ext>
            </a:extLst>
          </p:cNvPr>
          <p:cNvSpPr/>
          <p:nvPr/>
        </p:nvSpPr>
        <p:spPr>
          <a:xfrm>
            <a:off x="4618095" y="2768766"/>
            <a:ext cx="2303930" cy="2477236"/>
          </a:xfrm>
          <a:prstGeom prst="arc">
            <a:avLst>
              <a:gd name="adj1" fmla="val 11188710"/>
              <a:gd name="adj2" fmla="val 16124516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BC07AF-744B-56B6-8C92-0D255B385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208" y="3805880"/>
            <a:ext cx="4965692" cy="19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8F5-71F9-DB34-3AE3-42CE8879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Prototype-Guided Label Smoothing (PGLS)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E54B8-0696-7636-453C-780DCD5F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2A161-604C-7ABE-9C15-7C8D8FD2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25"/>
          <a:stretch/>
        </p:blipFill>
        <p:spPr>
          <a:xfrm>
            <a:off x="762000" y="1216176"/>
            <a:ext cx="5030685" cy="4282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DD834-4761-0F48-E1C8-18875E7CB95F}"/>
              </a:ext>
            </a:extLst>
          </p:cNvPr>
          <p:cNvSpPr/>
          <p:nvPr/>
        </p:nvSpPr>
        <p:spPr>
          <a:xfrm>
            <a:off x="466169" y="1388747"/>
            <a:ext cx="403412" cy="2932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0A4FE-9FD1-1E2D-AD9C-EE028E4CD604}"/>
              </a:ext>
            </a:extLst>
          </p:cNvPr>
          <p:cNvSpPr txBox="1"/>
          <p:nvPr/>
        </p:nvSpPr>
        <p:spPr>
          <a:xfrm>
            <a:off x="6017961" y="1682465"/>
            <a:ext cx="1906839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Step 1: Class prototype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AFB3A-23CD-3A74-9770-CC5451057C4B}"/>
              </a:ext>
            </a:extLst>
          </p:cNvPr>
          <p:cNvSpPr txBox="1"/>
          <p:nvPr/>
        </p:nvSpPr>
        <p:spPr>
          <a:xfrm>
            <a:off x="6017961" y="2252415"/>
            <a:ext cx="1906839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Step 2: Prototype contrastive clustering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0FD2D7F-5916-02EF-DF91-60C963D5838A}"/>
              </a:ext>
            </a:extLst>
          </p:cNvPr>
          <p:cNvSpPr/>
          <p:nvPr/>
        </p:nvSpPr>
        <p:spPr>
          <a:xfrm>
            <a:off x="5682101" y="1723511"/>
            <a:ext cx="175098" cy="1080000"/>
          </a:xfrm>
          <a:prstGeom prst="rightBrace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A1B75D-9E5E-0B3C-5AEA-2D118A8A1796}"/>
              </a:ext>
            </a:extLst>
          </p:cNvPr>
          <p:cNvSpPr txBox="1"/>
          <p:nvPr/>
        </p:nvSpPr>
        <p:spPr>
          <a:xfrm>
            <a:off x="6017961" y="3407140"/>
            <a:ext cx="190683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Step 3: Pseudo-label smoothing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2003749-EB43-C862-6CAE-2801DC17C1E2}"/>
              </a:ext>
            </a:extLst>
          </p:cNvPr>
          <p:cNvSpPr/>
          <p:nvPr/>
        </p:nvSpPr>
        <p:spPr>
          <a:xfrm>
            <a:off x="5682101" y="2818276"/>
            <a:ext cx="175098" cy="1692000"/>
          </a:xfrm>
          <a:prstGeom prst="rightBrac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04AE4C-7619-A9EE-4F37-BE7A9E5E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773"/>
          <a:stretch/>
        </p:blipFill>
        <p:spPr>
          <a:xfrm>
            <a:off x="7924800" y="1239827"/>
            <a:ext cx="3074894" cy="1233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03675-DE67-C38F-4E8C-62645E49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14" y="2567335"/>
            <a:ext cx="3434786" cy="830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D2E636-100E-2D51-5227-4D09E2A66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840" y="3879858"/>
            <a:ext cx="2933714" cy="29946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FF0B31C-92DD-2A61-027B-17F45B670B4E}"/>
              </a:ext>
            </a:extLst>
          </p:cNvPr>
          <p:cNvSpPr/>
          <p:nvPr/>
        </p:nvSpPr>
        <p:spPr>
          <a:xfrm>
            <a:off x="6334804" y="4473442"/>
            <a:ext cx="4818652" cy="18933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1B7020-40BB-FC63-0FC1-E71A49B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100" y="4847554"/>
            <a:ext cx="3350542" cy="332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C9F9CC-B72B-AB7C-6D33-1FE9FE898F61}"/>
              </a:ext>
            </a:extLst>
          </p:cNvPr>
          <p:cNvSpPr txBox="1"/>
          <p:nvPr/>
        </p:nvSpPr>
        <p:spPr>
          <a:xfrm>
            <a:off x="7894570" y="4487187"/>
            <a:ext cx="150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 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7FAAA-B47B-C0A0-2E7A-38CDE82101B3}"/>
              </a:ext>
            </a:extLst>
          </p:cNvPr>
          <p:cNvSpPr txBox="1"/>
          <p:nvPr/>
        </p:nvSpPr>
        <p:spPr>
          <a:xfrm>
            <a:off x="6513352" y="5486102"/>
            <a:ext cx="123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Labeled cross-entropy loss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093D7-6CD5-AC7A-BC2D-D3D94DD60D94}"/>
              </a:ext>
            </a:extLst>
          </p:cNvPr>
          <p:cNvSpPr txBox="1"/>
          <p:nvPr/>
        </p:nvSpPr>
        <p:spPr>
          <a:xfrm>
            <a:off x="7609529" y="5486102"/>
            <a:ext cx="123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DCC loss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3798E3-51D0-B21B-2288-3B18449C3766}"/>
              </a:ext>
            </a:extLst>
          </p:cNvPr>
          <p:cNvSpPr txBox="1"/>
          <p:nvPr/>
        </p:nvSpPr>
        <p:spPr>
          <a:xfrm>
            <a:off x="8735471" y="5486102"/>
            <a:ext cx="123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PGLS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E58B5D-9B7F-B14D-173D-7612F3E87EB3}"/>
              </a:ext>
            </a:extLst>
          </p:cNvPr>
          <p:cNvSpPr txBox="1"/>
          <p:nvPr/>
        </p:nvSpPr>
        <p:spPr>
          <a:xfrm>
            <a:off x="9921298" y="5486102"/>
            <a:ext cx="123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Unlabeled cross-entropy 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EE010E-EFE7-FD20-B093-F27F4DF8B6C3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129431" y="5180051"/>
            <a:ext cx="526428" cy="306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3AE125-F3F2-F6A1-178A-45416736828A}"/>
              </a:ext>
            </a:extLst>
          </p:cNvPr>
          <p:cNvCxnSpPr/>
          <p:nvPr/>
        </p:nvCxnSpPr>
        <p:spPr>
          <a:xfrm flipV="1">
            <a:off x="8054298" y="5180051"/>
            <a:ext cx="300808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20D10C-2C9E-6D3B-5287-A8A529903450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9090212" y="5190606"/>
            <a:ext cx="261338" cy="295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B9E7F0-D5DC-B565-058E-431996BE7263}"/>
              </a:ext>
            </a:extLst>
          </p:cNvPr>
          <p:cNvCxnSpPr/>
          <p:nvPr/>
        </p:nvCxnSpPr>
        <p:spPr>
          <a:xfrm flipH="1" flipV="1">
            <a:off x="10067365" y="5180051"/>
            <a:ext cx="254557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50CB-24BA-B3F4-1DFB-6C6560E1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993-BFEA-F7C4-ED7C-CB7EC249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Datasets and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0A76A-5A9B-EEA3-7A7D-7FEEF163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FB7D56-EEDF-E456-91DB-A9D5A561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8"/>
            <a:ext cx="10515600" cy="513335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UK Biobank (UKBB)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Two binary classification tasks: myocardial infarction (Infarction) vs. health, coronary artery disease (CAD) vs. health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2D MRI cardiac image and 76 tabular features (49 continuous, 26 categorical)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36,167 samples (3,482 CAD train | 1,552 Infarction train, 6,510 </a:t>
            </a:r>
            <a:r>
              <a:rPr lang="en-US" dirty="0" err="1"/>
              <a:t>val</a:t>
            </a:r>
            <a:r>
              <a:rPr lang="en-US" dirty="0"/>
              <a:t>, 3,617 test)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Metric: AUC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Data Visual Marketing (DVM)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Multi-class classification task: car model prediction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2D RGB image and 17 tabular features (11 continuous, 4 categorical)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176,414 samples (70,565 train, 17,642 </a:t>
            </a:r>
            <a:r>
              <a:rPr lang="en-US" dirty="0" err="1"/>
              <a:t>val</a:t>
            </a:r>
            <a:r>
              <a:rPr lang="en-US" dirty="0"/>
              <a:t>, 88,207 test)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Metric: Accuracy</a:t>
            </a:r>
          </a:p>
        </p:txBody>
      </p:sp>
    </p:spTree>
    <p:extLst>
      <p:ext uri="{BB962C8B-B14F-4D97-AF65-F5344CB8AC3E}">
        <p14:creationId xmlns:p14="http://schemas.microsoft.com/office/powerpoint/2010/main" val="46239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4674-8E36-5EC2-BE2E-40C09747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Comparing Against Existing SOTAs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8382-B128-16EC-EA03-D267FCE8A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218"/>
            <a:ext cx="10515600" cy="194209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Comparing against supervised/SSL SOTAs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Multimodal methods generally outperform unimodal methods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SSL methods have improved performance in low-data settings but still suffer from overfitting</a:t>
            </a:r>
          </a:p>
          <a:p>
            <a:pPr lvl="1">
              <a:lnSpc>
                <a:spcPct val="150000"/>
              </a:lnSpc>
            </a:pPr>
            <a:r>
              <a:rPr lang="en-CA" dirty="0" err="1"/>
              <a:t>STiL</a:t>
            </a:r>
            <a:r>
              <a:rPr lang="en-CA" dirty="0"/>
              <a:t> mitigates overfitting and achieve the best performance (</a:t>
            </a:r>
            <a:r>
              <a:rPr lang="en-CA" dirty="0">
                <a:solidFill>
                  <a:schemeClr val="accent2"/>
                </a:solidFill>
              </a:rPr>
              <a:t>7.01↑ </a:t>
            </a:r>
            <a:r>
              <a:rPr lang="en-CA" dirty="0"/>
              <a:t>AUC on 1% labeled Infarction)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B05B2-B635-B84A-B215-B0137F28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3211F-44DC-8FB0-4097-51C4400B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5" y="2720610"/>
            <a:ext cx="9268709" cy="3540056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8BB6F8C1-021E-0C95-C12B-916677122423}"/>
              </a:ext>
            </a:extLst>
          </p:cNvPr>
          <p:cNvSpPr/>
          <p:nvPr/>
        </p:nvSpPr>
        <p:spPr>
          <a:xfrm>
            <a:off x="1461644" y="5958434"/>
            <a:ext cx="9268709" cy="2811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215E-6685-CC7B-989D-29302BE6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A5A4-1F34-6CB3-6B3F-C331B67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Comparing Against Existing SOTAs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06B1-1F66-0449-9AFC-5912C44FD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323"/>
            <a:ext cx="10515600" cy="2005934"/>
          </a:xfr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b="1" dirty="0"/>
              <a:t>Comparing against SemiSL SOTAs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Adapting SemiSL image approaches to multimodal settings improve their performance, but they still lag behind methods tailored for multimodal tasks</a:t>
            </a:r>
          </a:p>
          <a:p>
            <a:pPr lvl="1">
              <a:lnSpc>
                <a:spcPct val="150000"/>
              </a:lnSpc>
            </a:pPr>
            <a:r>
              <a:rPr lang="en-CA" sz="1700" dirty="0"/>
              <a:t>Prior SemiSL methods do not consider the </a:t>
            </a:r>
            <a:r>
              <a:rPr lang="en-CA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</a:t>
            </a:r>
            <a:r>
              <a:rPr lang="en-CA" sz="1700" dirty="0"/>
              <a:t> in multimodal tasks</a:t>
            </a:r>
          </a:p>
          <a:p>
            <a:pPr lvl="1">
              <a:lnSpc>
                <a:spcPct val="150000"/>
              </a:lnSpc>
            </a:pPr>
            <a:r>
              <a:rPr lang="en-CA" sz="1700" dirty="0" err="1"/>
              <a:t>STiL</a:t>
            </a:r>
            <a:r>
              <a:rPr lang="en-CA" sz="1700" dirty="0"/>
              <a:t> mitigates the gap and achieves the best performance (</a:t>
            </a:r>
            <a:r>
              <a:rPr lang="en-CA" sz="1700" dirty="0">
                <a:solidFill>
                  <a:schemeClr val="accent2"/>
                </a:solidFill>
              </a:rPr>
              <a:t>3.29</a:t>
            </a:r>
            <a:r>
              <a:rPr lang="en-CA" sz="1600" dirty="0">
                <a:solidFill>
                  <a:schemeClr val="accent2"/>
                </a:solidFill>
              </a:rPr>
              <a:t>↑ </a:t>
            </a:r>
            <a:r>
              <a:rPr lang="en-CA" sz="1600" dirty="0"/>
              <a:t>AUC on 1% labeled Infarction</a:t>
            </a:r>
            <a:r>
              <a:rPr lang="en-CA" sz="1700" dirty="0"/>
              <a:t>)</a:t>
            </a: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D6E6-48FC-3F56-FF05-1DFA6655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E6347C-2D9D-3934-A928-A9D69A34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59" y="3282087"/>
            <a:ext cx="9887081" cy="2786090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97BCBB08-EE88-1449-131C-2A412B87CEE0}"/>
              </a:ext>
            </a:extLst>
          </p:cNvPr>
          <p:cNvSpPr/>
          <p:nvPr/>
        </p:nvSpPr>
        <p:spPr>
          <a:xfrm>
            <a:off x="1770831" y="5769117"/>
            <a:ext cx="8538581" cy="2811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FD27-568B-9755-26C6-33FFE77F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86A41-3A6B-AE38-BEF6-036D0BAE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8"/>
            <a:ext cx="10515600" cy="384215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Efficacy of Key Model Components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Ablation Study on DCC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FFD6B-1858-DF35-06FF-81FBD9E4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9A7FD-F318-CA2D-CC04-F5CBFBE3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55" y="1454356"/>
            <a:ext cx="8413490" cy="1674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93CFC-599E-AFB0-65C0-B6ACF7B1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94" y="4087117"/>
            <a:ext cx="5078506" cy="1647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55C7F-9941-4660-146B-E21FF67C7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06" y="4029266"/>
            <a:ext cx="4608987" cy="1915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8F27D1-885A-9CCC-0751-342C77D036A7}"/>
              </a:ext>
            </a:extLst>
          </p:cNvPr>
          <p:cNvSpPr txBox="1"/>
          <p:nvPr/>
        </p:nvSpPr>
        <p:spPr>
          <a:xfrm>
            <a:off x="1757082" y="3717785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Disentanglement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00EB9-9A49-4713-A4C4-DFD85C85C866}"/>
              </a:ext>
            </a:extLst>
          </p:cNvPr>
          <p:cNvSpPr txBox="1"/>
          <p:nvPr/>
        </p:nvSpPr>
        <p:spPr>
          <a:xfrm>
            <a:off x="6546475" y="3717785"/>
            <a:ext cx="419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Intra- and inter-modality interaction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9F38A-5CFD-2943-9AF6-E70586D59A26}"/>
              </a:ext>
            </a:extLst>
          </p:cNvPr>
          <p:cNvSpPr/>
          <p:nvPr/>
        </p:nvSpPr>
        <p:spPr>
          <a:xfrm>
            <a:off x="6416804" y="4629528"/>
            <a:ext cx="4608987" cy="28113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755E7-E7E1-DB0C-20A4-D869F27974C6}"/>
              </a:ext>
            </a:extLst>
          </p:cNvPr>
          <p:cNvSpPr/>
          <p:nvPr/>
        </p:nvSpPr>
        <p:spPr>
          <a:xfrm>
            <a:off x="6424008" y="5606082"/>
            <a:ext cx="4608987" cy="2811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91CF-7347-8808-CEA8-446DCCBE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1.1 Image-Tabular 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2016-5C65-310D-D83B-C94813DB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059" y="1043609"/>
            <a:ext cx="6310199" cy="27921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Structured tables are increasingly available in real-world multimodal datasets.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Integrating tabular data is crucial in various applications.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Developing image-tabular representation learning methods is receiving more and more attention.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55FF1-4EBA-AD0D-A03C-B9D6FC8F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45D36DE2-3D97-47EB-6CB6-656D2F72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17741"/>
            <a:ext cx="3873843" cy="4655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814CD-43B5-1BDA-A446-D2BACAC4AD0F}"/>
              </a:ext>
            </a:extLst>
          </p:cNvPr>
          <p:cNvSpPr txBox="1"/>
          <p:nvPr/>
        </p:nvSpPr>
        <p:spPr>
          <a:xfrm>
            <a:off x="1741968" y="5948888"/>
            <a:ext cx="206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UK Biobank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C8896-8D7C-9504-1DFE-91FAF79D96E3}"/>
              </a:ext>
            </a:extLst>
          </p:cNvPr>
          <p:cNvSpPr txBox="1"/>
          <p:nvPr/>
        </p:nvSpPr>
        <p:spPr>
          <a:xfrm>
            <a:off x="409825" y="6403614"/>
            <a:ext cx="1137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1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Bycroft</a:t>
            </a:r>
            <a:r>
              <a:rPr lang="en-CA" sz="1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Clare, et al. "The UK Biobank resource with deep phenotyping and genomic data." </a:t>
            </a:r>
            <a:r>
              <a:rPr lang="en-CA" sz="1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CA" sz="1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562.7726 (2018): 203-209.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3B3CE-85BC-4F2B-AEF4-5A9C22A9F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" t="45287" r="74484" b="19805"/>
          <a:stretch/>
        </p:blipFill>
        <p:spPr>
          <a:xfrm>
            <a:off x="5835878" y="3936755"/>
            <a:ext cx="4339089" cy="20762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3843-EA32-1284-D99B-325FD1AD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F2CE-CF8B-A4B0-A837-F557CD6DB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Ablation study on CGPL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Efficiency and efficacy of PGLS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A2D50-7D5E-7695-DB7B-8E53CC2A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BEEAC-8DF5-B5F9-E0D6-1207E1C2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1" y="1456960"/>
            <a:ext cx="4608987" cy="1915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4DD32-6906-9969-1E52-5DDAEEEE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00" b="29762"/>
          <a:stretch/>
        </p:blipFill>
        <p:spPr>
          <a:xfrm>
            <a:off x="5961529" y="1548031"/>
            <a:ext cx="4814047" cy="1847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F30B4-5A45-F34F-398A-08F3E870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44"/>
          <a:stretch/>
        </p:blipFill>
        <p:spPr>
          <a:xfrm>
            <a:off x="6212542" y="4614922"/>
            <a:ext cx="4736295" cy="184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3E125-4860-599B-118F-B720A9453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64" y="3592055"/>
            <a:ext cx="3732249" cy="902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37C91D-DC5A-2ED8-6C06-81E64822A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1" y="4075922"/>
            <a:ext cx="4514374" cy="24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F102-B7D0-B222-2581-D52CC113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AED2-C9CA-DD6D-8565-4CA398F7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043E-A364-25E0-0E81-A434555F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9"/>
            <a:ext cx="10515600" cy="238539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Impact of pre-trained weights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Sensitivity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DA45F-F8AD-B4AB-D55F-6C1A653C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A5F10-4211-9447-3FFD-6DECC9DF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99" y="1470209"/>
            <a:ext cx="5233446" cy="1236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8162-AD14-84AF-F40B-7B0A5F73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77" y="3112129"/>
            <a:ext cx="4204893" cy="3190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854C4-00C5-42E7-BD9D-D8DA3A13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68" y="3171723"/>
            <a:ext cx="4204893" cy="295899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74E065-E458-C2FE-9748-F7954FA68812}"/>
              </a:ext>
            </a:extLst>
          </p:cNvPr>
          <p:cNvSpPr txBox="1">
            <a:spLocks/>
          </p:cNvSpPr>
          <p:nvPr/>
        </p:nvSpPr>
        <p:spPr>
          <a:xfrm>
            <a:off x="6288329" y="2727395"/>
            <a:ext cx="5257800" cy="68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b="1" dirty="0"/>
              <a:t>Applicability to different tabular encoders</a:t>
            </a:r>
          </a:p>
        </p:txBody>
      </p:sp>
    </p:spTree>
    <p:extLst>
      <p:ext uri="{BB962C8B-B14F-4D97-AF65-F5344CB8AC3E}">
        <p14:creationId xmlns:p14="http://schemas.microsoft.com/office/powerpoint/2010/main" val="20490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82D7-BDA8-5055-7FFE-8DB6D00F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816F-5C51-7F5F-8EB0-F7BF66EE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8"/>
            <a:ext cx="10515600" cy="92640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B89C-9F60-B70A-D4A9-3CACE6EF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B829F-8A34-4002-380D-B20B211E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29" y="1834679"/>
            <a:ext cx="8269941" cy="45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4442-DE10-6944-1888-FBA26971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2AC93-334E-7DEE-A400-EAA0798E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E10F-1ECB-95EF-DC15-64D2963D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608"/>
            <a:ext cx="10515600" cy="513335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We identified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 </a:t>
            </a:r>
            <a:r>
              <a:rPr lang="en-US" dirty="0"/>
              <a:t>limitation and presented the first exploration of SemiSL for the image-tabular domain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We proposed </a:t>
            </a:r>
            <a:r>
              <a:rPr lang="en-US" dirty="0" err="1"/>
              <a:t>STiL</a:t>
            </a:r>
            <a:r>
              <a:rPr lang="en-US" dirty="0"/>
              <a:t>, a novel SemiSL framework, featuring a novel disentangled contrastive consistency module, along with consensus-guided pseudo-labeling and prototype-guided label smoothing strategies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Experiments on natural and medical image datasets have demonstrated </a:t>
            </a:r>
            <a:r>
              <a:rPr lang="en-US" dirty="0" err="1"/>
              <a:t>STiL’s</a:t>
            </a:r>
            <a:r>
              <a:rPr lang="en-US" dirty="0"/>
              <a:t> superior performance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We also observed that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Integrating tabular data can improve the image model performance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SemiSL methos are better solutions than SSL/supervised methods for limited labeled data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 </a:t>
            </a:r>
            <a:r>
              <a:rPr lang="en-US" dirty="0"/>
              <a:t>exists in multimodal tasks</a:t>
            </a:r>
          </a:p>
        </p:txBody>
      </p:sp>
    </p:spTree>
    <p:extLst>
      <p:ext uri="{BB962C8B-B14F-4D97-AF65-F5344CB8AC3E}">
        <p14:creationId xmlns:p14="http://schemas.microsoft.com/office/powerpoint/2010/main" val="413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D1AF30-E6A0-33A3-125D-B641FE4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3695"/>
            <a:ext cx="11040000" cy="1905001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 err="1"/>
              <a:t>STiL</a:t>
            </a:r>
            <a:r>
              <a:rPr lang="en-US" sz="3400" b="1" dirty="0"/>
              <a:t>: Semi-supervised Tabular-Image Learning for Comprehensive Task-Relevant Information Exploration in Multimodal Classification</a:t>
            </a:r>
            <a:endParaRPr lang="en-CA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D0011-E191-FD2B-04CC-F949A0539A9F}"/>
              </a:ext>
            </a:extLst>
          </p:cNvPr>
          <p:cNvSpPr txBox="1"/>
          <p:nvPr/>
        </p:nvSpPr>
        <p:spPr>
          <a:xfrm>
            <a:off x="1184958" y="2985897"/>
            <a:ext cx="234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available 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37302-730D-AA64-8FFC-9FAD5B50BDA7}"/>
              </a:ext>
            </a:extLst>
          </p:cNvPr>
          <p:cNvSpPr txBox="1"/>
          <p:nvPr/>
        </p:nvSpPr>
        <p:spPr>
          <a:xfrm>
            <a:off x="6153874" y="2985897"/>
            <a:ext cx="234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available 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EB900-737E-E156-2390-768207E37033}"/>
              </a:ext>
            </a:extLst>
          </p:cNvPr>
          <p:cNvSpPr txBox="1"/>
          <p:nvPr/>
        </p:nvSpPr>
        <p:spPr>
          <a:xfrm>
            <a:off x="4307711" y="4410120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7E86-EF4A-02E7-23FB-A2D4E5CC9584}"/>
              </a:ext>
            </a:extLst>
          </p:cNvPr>
          <p:cNvSpPr txBox="1"/>
          <p:nvPr/>
        </p:nvSpPr>
        <p:spPr>
          <a:xfrm>
            <a:off x="1184958" y="5312780"/>
            <a:ext cx="987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us:            {s.du23,</a:t>
            </a:r>
            <a:r>
              <a:rPr lang="zh-CN" alt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x.luo</a:t>
            </a: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declan.oregan</a:t>
            </a: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c.qin15}@</a:t>
            </a:r>
            <a:r>
              <a:rPr lang="en-US" dirty="0" err="1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imperial.ac.uk</a:t>
            </a:r>
            <a:r>
              <a:rPr lang="en-US" dirty="0">
                <a:solidFill>
                  <a:srgbClr val="003F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BA4C7-B080-777A-D770-F54016D1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93936" y="2406453"/>
            <a:ext cx="1715934" cy="171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D0F2C-43EE-9633-A77E-35285591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27807" y="2370903"/>
            <a:ext cx="1715933" cy="17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0AABDC-727A-E4A0-15A2-83D27000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2FA27-F955-C33D-43BB-E597C4FC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F38E-E9C1-85DB-8818-996D1552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EADD-5C98-48A4-0632-CBB6550D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EAB3-7963-ECCD-F95C-86388096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1167"/>
            <a:ext cx="5759013" cy="544288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37A5B0-8DE4-C3F7-D458-E920CBD65F6E}"/>
              </a:ext>
            </a:extLst>
          </p:cNvPr>
          <p:cNvGraphicFramePr>
            <a:graphicFrameLocks noGrp="1"/>
          </p:cNvGraphicFramePr>
          <p:nvPr/>
        </p:nvGraphicFramePr>
        <p:xfrm>
          <a:off x="7632801" y="2156936"/>
          <a:ext cx="2717597" cy="2961640"/>
        </p:xfrm>
        <a:graphic>
          <a:graphicData uri="http://schemas.openxmlformats.org/drawingml/2006/table">
            <a:tbl>
              <a:tblPr/>
              <a:tblGrid>
                <a:gridCol w="609905">
                  <a:extLst>
                    <a:ext uri="{9D8B030D-6E8A-4147-A177-3AD203B41FA5}">
                      <a16:colId xmlns:a16="http://schemas.microsoft.com/office/drawing/2014/main" val="3352302681"/>
                    </a:ext>
                  </a:extLst>
                </a:gridCol>
                <a:gridCol w="609905">
                  <a:extLst>
                    <a:ext uri="{9D8B030D-6E8A-4147-A177-3AD203B41FA5}">
                      <a16:colId xmlns:a16="http://schemas.microsoft.com/office/drawing/2014/main" val="1637362256"/>
                    </a:ext>
                  </a:extLst>
                </a:gridCol>
                <a:gridCol w="1497787">
                  <a:extLst>
                    <a:ext uri="{9D8B030D-6E8A-4147-A177-3AD203B41FA5}">
                      <a16:colId xmlns:a16="http://schemas.microsoft.com/office/drawing/2014/main" val="3664065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ID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Acro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296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LVCO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118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LVEDV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end-diastolic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453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LVEF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ejection fraction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93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LVESV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end-systrolic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12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myocardial mass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65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LVSV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stroke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885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RVEDV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 end-diastolic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RVEF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 ejection fraction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79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RVESV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LV end-systolic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156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RVSV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RV stroke volume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85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52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0144-8D16-544B-CAAF-B9CC17B8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C0715-C1AB-E59D-E845-8CE9E18E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9D3E2-9097-A964-AA58-B864CB73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98225"/>
            <a:ext cx="8991600" cy="3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9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EA4D-86C2-28B3-6E12-BBCE2ED4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DEC0-4CFD-ACC3-593E-D2A4A32D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2E739-1CA6-83C2-4E11-812C4FE4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D234A-843E-0EB7-F546-0B5E9F9A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2958"/>
            <a:ext cx="7772400" cy="48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BFD5-82B0-C978-981A-F4F0CF54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Ratios for Different Cases in CGPL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1AFE0-E4E7-7035-42D2-BCA31053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26994-09E2-E5C1-9839-A640A093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53" y="1614311"/>
            <a:ext cx="5561894" cy="41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74-6C49-1E91-6D52-EC23AD39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Current Practices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B0EDB-8E00-1D36-D6DB-192BD681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 key challenge is limited labeled data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Prior works proposed self-supervised learning (SSL) + supervised fine-tuning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However, </a:t>
            </a:r>
            <a:r>
              <a:rPr lang="en-US" dirty="0"/>
              <a:t>they still suffer significant performance drops when labeled dataset size is reduced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Task-agnostic nature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Overfit during fine-tuning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7BA04-6DDF-9F4F-84B8-EA7E3CA3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DEB5E-4DC4-6C1F-D896-D4DD89E1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682" b="40111"/>
          <a:stretch/>
        </p:blipFill>
        <p:spPr>
          <a:xfrm>
            <a:off x="4554837" y="3530023"/>
            <a:ext cx="3609448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E986-BFD3-BF29-E0FE-5EBE8408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Experiments with a Finer Grid of Label </a:t>
            </a:r>
            <a:r>
              <a:rPr lang="en-US" dirty="0" err="1"/>
              <a:t>Percenta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246A8-6CE8-6857-9628-8C4AD920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A20FA-9C3F-25CD-3A03-98AC02FC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09" y="2311433"/>
            <a:ext cx="5194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7B27-C7D0-5652-6B97-9C3D247E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Class-wise Accuracy in DVM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1654-796B-5186-4B8C-540EEE21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4A557-D961-7FEF-86E8-92DB8389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86" y="2924411"/>
            <a:ext cx="10032627" cy="288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0B10-39DA-24AD-0F06-6123E168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Current Practices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A53F-BA39-D5A5-6B63-29704412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Multimodal semi-supervised learning (SemiSL) is a promising solution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Cross-modal consistency regularization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Co-pseudo-labeling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However, </a:t>
            </a:r>
            <a:r>
              <a:rPr lang="en-US" dirty="0"/>
              <a:t>they encounter bottlenecks in capturing task-related information in real-world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7317-B842-5CAD-EE5F-A45ACFCE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1ECE0-225D-B148-4984-71D15D50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22" y="3127827"/>
            <a:ext cx="4326355" cy="315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D3BA5-201E-2BC5-C2E6-069F6FD53914}"/>
              </a:ext>
            </a:extLst>
          </p:cNvPr>
          <p:cNvSpPr txBox="1"/>
          <p:nvPr/>
        </p:nvSpPr>
        <p:spPr>
          <a:xfrm>
            <a:off x="8663488" y="3429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modality-shared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2D51F-44AC-B973-B2B9-7003755CE786}"/>
              </a:ext>
            </a:extLst>
          </p:cNvPr>
          <p:cNvSpPr txBox="1"/>
          <p:nvPr/>
        </p:nvSpPr>
        <p:spPr>
          <a:xfrm>
            <a:off x="8663488" y="476688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Pseudo-labels generated by unimodal classifiers</a:t>
            </a:r>
          </a:p>
        </p:txBody>
      </p:sp>
    </p:spTree>
    <p:extLst>
      <p:ext uri="{BB962C8B-B14F-4D97-AF65-F5344CB8AC3E}">
        <p14:creationId xmlns:p14="http://schemas.microsoft.com/office/powerpoint/2010/main" val="15044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1D7EE-84F4-4352-D1E1-EED4C9F3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3C36-6E8B-932D-DE79-B65F7C7B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Multimodal semi-supervised learning is a promising direction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Cross-modal consistency regularization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Co-pseudo-labeling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Task-relevant information is contained in both modality-shared and specific characteristics.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8C5BD-8B47-E7B9-1284-4D60FAC0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Current Practices and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E80D2-6AC3-1B3B-8319-CC2D8423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28F27-EC67-C568-3A71-0182FA90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74" y="3477888"/>
            <a:ext cx="3882489" cy="28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97CE1-A25D-845E-5895-48C69F16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70" r="706" b="40111"/>
          <a:stretch/>
        </p:blipFill>
        <p:spPr>
          <a:xfrm>
            <a:off x="6943436" y="3694707"/>
            <a:ext cx="3736357" cy="2678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8C2D7-FD7B-AEC4-A9E9-2B723719B478}"/>
              </a:ext>
            </a:extLst>
          </p:cNvPr>
          <p:cNvSpPr txBox="1"/>
          <p:nvPr/>
        </p:nvSpPr>
        <p:spPr>
          <a:xfrm>
            <a:off x="7235702" y="3244334"/>
            <a:ext cx="29064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</a:t>
            </a:r>
            <a:r>
              <a:rPr lang="en-US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9772A-B0D6-175C-20CC-71479A496F2B}"/>
              </a:ext>
            </a:extLst>
          </p:cNvPr>
          <p:cNvSpPr txBox="1"/>
          <p:nvPr/>
        </p:nvSpPr>
        <p:spPr>
          <a:xfrm>
            <a:off x="6578930" y="1520042"/>
            <a:ext cx="388389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Overlook modality-specific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B0E87-E020-157E-626C-AC512307C44E}"/>
              </a:ext>
            </a:extLst>
          </p:cNvPr>
          <p:cNvSpPr txBox="1"/>
          <p:nvPr/>
        </p:nvSpPr>
        <p:spPr>
          <a:xfrm>
            <a:off x="6578930" y="1990397"/>
            <a:ext cx="388389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 unreliable pseudo-labels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C1BABD6-FD44-E1EE-7093-33DA19E7616F}"/>
              </a:ext>
            </a:extLst>
          </p:cNvPr>
          <p:cNvSpPr/>
          <p:nvPr/>
        </p:nvSpPr>
        <p:spPr>
          <a:xfrm>
            <a:off x="5807034" y="1640540"/>
            <a:ext cx="451262" cy="179327"/>
          </a:xfrm>
          <a:prstGeom prst="rightArrow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89914BC-02D9-31CE-E616-30E984D46004}"/>
              </a:ext>
            </a:extLst>
          </p:cNvPr>
          <p:cNvSpPr/>
          <p:nvPr/>
        </p:nvSpPr>
        <p:spPr>
          <a:xfrm>
            <a:off x="5807034" y="2073524"/>
            <a:ext cx="451262" cy="179327"/>
          </a:xfrm>
          <a:prstGeom prst="rightArrow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BC7E-8D03-E757-B724-8D2DE25B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BF3C-F2A8-78F8-2033-A3CAC8F0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Current Practices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1EC0-EE84-CA0C-4E21-FCE8BBAD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Multimodal semi-supervised learning is a promising direction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Cross-modal consistency regularization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Co-pseudo-labeling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Task-relevant information is contained in both modality-shared and specific characteristics.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398-F274-7C3E-CD65-7347E357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0D3CA-1DC1-2D1D-C8A8-2531C14E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74" y="3477888"/>
            <a:ext cx="3882489" cy="28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F6036-132C-1E33-3F69-2BB51BB0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70" r="706" b="40111"/>
          <a:stretch/>
        </p:blipFill>
        <p:spPr>
          <a:xfrm>
            <a:off x="6943436" y="3694707"/>
            <a:ext cx="3736357" cy="2678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DD5AF-EA65-77AC-3AE9-4A6C3FC93D9B}"/>
              </a:ext>
            </a:extLst>
          </p:cNvPr>
          <p:cNvSpPr txBox="1"/>
          <p:nvPr/>
        </p:nvSpPr>
        <p:spPr>
          <a:xfrm>
            <a:off x="7235702" y="3244334"/>
            <a:ext cx="29064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</a:t>
            </a:r>
            <a:r>
              <a:rPr lang="en-US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1F9DC-2B03-B2E3-3D8A-91CA6B296EDC}"/>
              </a:ext>
            </a:extLst>
          </p:cNvPr>
          <p:cNvSpPr txBox="1"/>
          <p:nvPr/>
        </p:nvSpPr>
        <p:spPr>
          <a:xfrm>
            <a:off x="6578930" y="1520042"/>
            <a:ext cx="388389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Overlook modality-specific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1D7CC-CB46-4821-D000-20A8FBE23699}"/>
              </a:ext>
            </a:extLst>
          </p:cNvPr>
          <p:cNvSpPr txBox="1"/>
          <p:nvPr/>
        </p:nvSpPr>
        <p:spPr>
          <a:xfrm>
            <a:off x="6578930" y="1990397"/>
            <a:ext cx="388389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 unreliable pseudo-labels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EA2BF43-EBEB-DFEA-6A57-42969112E3E3}"/>
              </a:ext>
            </a:extLst>
          </p:cNvPr>
          <p:cNvSpPr/>
          <p:nvPr/>
        </p:nvSpPr>
        <p:spPr>
          <a:xfrm>
            <a:off x="5807034" y="1640540"/>
            <a:ext cx="451262" cy="179327"/>
          </a:xfrm>
          <a:prstGeom prst="rightArrow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DC85FBF-A170-9C67-5049-616B25D9B788}"/>
              </a:ext>
            </a:extLst>
          </p:cNvPr>
          <p:cNvSpPr/>
          <p:nvPr/>
        </p:nvSpPr>
        <p:spPr>
          <a:xfrm>
            <a:off x="5807034" y="2073524"/>
            <a:ext cx="451262" cy="179327"/>
          </a:xfrm>
          <a:prstGeom prst="rightArrow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6ECF52-D863-D491-517B-A129D2D6EA43}"/>
              </a:ext>
            </a:extLst>
          </p:cNvPr>
          <p:cNvSpPr/>
          <p:nvPr/>
        </p:nvSpPr>
        <p:spPr>
          <a:xfrm>
            <a:off x="774865" y="2847792"/>
            <a:ext cx="10515600" cy="152589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06A1-B975-EF0A-C73D-EAF91BD83D11}"/>
              </a:ext>
            </a:extLst>
          </p:cNvPr>
          <p:cNvSpPr txBox="1"/>
          <p:nvPr/>
        </p:nvSpPr>
        <p:spPr>
          <a:xfrm>
            <a:off x="2133189" y="3069096"/>
            <a:ext cx="8692737" cy="9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How to comprehensively explore task-relevant information in both labeled and unlabeled multimodal data with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</a:t>
            </a:r>
            <a:r>
              <a:rPr lang="en-US" sz="2000" b="1" dirty="0"/>
              <a:t>?  </a:t>
            </a:r>
          </a:p>
        </p:txBody>
      </p:sp>
      <p:pic>
        <p:nvPicPr>
          <p:cNvPr id="14" name="Graphic 13" descr="Questions with solid fill">
            <a:extLst>
              <a:ext uri="{FF2B5EF4-FFF2-40B4-BE49-F238E27FC236}">
                <a16:creationId xmlns:a16="http://schemas.microsoft.com/office/drawing/2014/main" id="{6C17FF09-640D-4841-D0E7-33E423346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707" y="31330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87D-6F35-510B-1843-50D7B933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1.3 Our Method -- 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5A4E-44FD-01ED-0A09-ED4E718F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3608"/>
            <a:ext cx="10752117" cy="51333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propose </a:t>
            </a:r>
            <a:r>
              <a:rPr lang="en-US" dirty="0" err="1"/>
              <a:t>STiL</a:t>
            </a:r>
            <a:r>
              <a:rPr lang="en-US" dirty="0"/>
              <a:t>, a new semi-supervised tabular-image framework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Disentangled contrastive consistency (DCC)</a:t>
            </a:r>
            <a:r>
              <a:rPr lang="en-US" dirty="0"/>
              <a:t>: learns modality-shared and specific representations from labeled and unlabeled data.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/>
              <a:t>Consensus-guided pseudo-labeling (CGPL)</a:t>
            </a:r>
            <a:r>
              <a:rPr lang="en-US" dirty="0"/>
              <a:t>: exploits task-relevant information from unlabeled data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 dirty="0"/>
              <a:t>Prototype-guided label smoothing (PGLS)</a:t>
            </a:r>
            <a:r>
              <a:rPr lang="en-US" sz="1800" dirty="0"/>
              <a:t>: refines the pseudo-label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B8F17-C10D-0546-82C9-AD293533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CA886-EC74-8DA2-FC49-B2924E7D9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0" t="59136" r="705" b="10345"/>
          <a:stretch/>
        </p:blipFill>
        <p:spPr>
          <a:xfrm>
            <a:off x="1814278" y="3957232"/>
            <a:ext cx="8563443" cy="16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BE72-CDED-EDF8-5AD5-A1B863A9A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E401-30E3-77FA-BD55-46D9E49F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1.4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FB59-CB4F-9778-E0DB-5CF6BA16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8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13867A-5BE1-4209-A56C-40E357CFA232}"/>
              </a:ext>
            </a:extLst>
          </p:cNvPr>
          <p:cNvSpPr/>
          <p:nvPr/>
        </p:nvSpPr>
        <p:spPr>
          <a:xfrm>
            <a:off x="7886445" y="4055012"/>
            <a:ext cx="3600000" cy="1515600"/>
          </a:xfrm>
          <a:prstGeom prst="round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24398C-A64F-08C1-0736-3C224F352936}"/>
              </a:ext>
            </a:extLst>
          </p:cNvPr>
          <p:cNvSpPr/>
          <p:nvPr/>
        </p:nvSpPr>
        <p:spPr>
          <a:xfrm>
            <a:off x="7800622" y="1243942"/>
            <a:ext cx="3600000" cy="1515600"/>
          </a:xfrm>
          <a:prstGeom prst="round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6406BD-1A72-BB9A-71A0-11113E5EB152}"/>
              </a:ext>
            </a:extLst>
          </p:cNvPr>
          <p:cNvSpPr/>
          <p:nvPr/>
        </p:nvSpPr>
        <p:spPr>
          <a:xfrm>
            <a:off x="695644" y="4055011"/>
            <a:ext cx="3600000" cy="1522415"/>
          </a:xfrm>
          <a:prstGeom prst="round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649CB5-350D-2AAB-90FB-6A76DB12D3C1}"/>
              </a:ext>
            </a:extLst>
          </p:cNvPr>
          <p:cNvSpPr/>
          <p:nvPr/>
        </p:nvSpPr>
        <p:spPr>
          <a:xfrm>
            <a:off x="695644" y="1280573"/>
            <a:ext cx="3600000" cy="1515600"/>
          </a:xfrm>
          <a:prstGeom prst="round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690049-942D-81E2-B44A-EBDE29D70767}"/>
              </a:ext>
            </a:extLst>
          </p:cNvPr>
          <p:cNvSpPr>
            <a:spLocks noChangeAspect="1"/>
          </p:cNvSpPr>
          <p:nvPr/>
        </p:nvSpPr>
        <p:spPr>
          <a:xfrm>
            <a:off x="4903799" y="2197438"/>
            <a:ext cx="2412000" cy="2412000"/>
          </a:xfrm>
          <a:prstGeom prst="ellipse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F8A33-9B60-8753-E326-DBB455C38C22}"/>
              </a:ext>
            </a:extLst>
          </p:cNvPr>
          <p:cNvSpPr txBox="1"/>
          <p:nvPr/>
        </p:nvSpPr>
        <p:spPr>
          <a:xfrm>
            <a:off x="4894954" y="2926707"/>
            <a:ext cx="2429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Semi-supervised Tabular-Image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1D65C-6476-AE3F-8FFA-2B72D35B74E6}"/>
              </a:ext>
            </a:extLst>
          </p:cNvPr>
          <p:cNvSpPr txBox="1"/>
          <p:nvPr/>
        </p:nvSpPr>
        <p:spPr>
          <a:xfrm>
            <a:off x="741973" y="1301225"/>
            <a:ext cx="3414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the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first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investigate SemiSL in image-tabular learning for addressing limited labeled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E277F-108E-2EAB-70E7-2A1A66805C95}"/>
              </a:ext>
            </a:extLst>
          </p:cNvPr>
          <p:cNvSpPr txBox="1"/>
          <p:nvPr/>
        </p:nvSpPr>
        <p:spPr>
          <a:xfrm>
            <a:off x="716767" y="4065549"/>
            <a:ext cx="3458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</a:t>
            </a:r>
            <a:r>
              <a:rPr 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Modality Information Gap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 and propose a new framework for mitigating this gap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CB5BB-8E93-0BEC-0296-44F9DB20FA17}"/>
              </a:ext>
            </a:extLst>
          </p:cNvPr>
          <p:cNvSpPr txBox="1"/>
          <p:nvPr/>
        </p:nvSpPr>
        <p:spPr>
          <a:xfrm>
            <a:off x="7871163" y="1263078"/>
            <a:ext cx="3578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Introduce a new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to learn shared and specific information and novel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CGPL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PGLS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strategies to improve task-relevant information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07250-89EC-8EC9-1702-B478F03C7463}"/>
              </a:ext>
            </a:extLst>
          </p:cNvPr>
          <p:cNvSpPr txBox="1"/>
          <p:nvPr/>
        </p:nvSpPr>
        <p:spPr>
          <a:xfrm>
            <a:off x="7892711" y="4227923"/>
            <a:ext cx="357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outperforms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SOTAs, especially when labeled data is scarce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32DADD8F-472E-E982-B756-44A0D2C3F65C}"/>
              </a:ext>
            </a:extLst>
          </p:cNvPr>
          <p:cNvSpPr/>
          <p:nvPr/>
        </p:nvSpPr>
        <p:spPr>
          <a:xfrm rot="1980000">
            <a:off x="4341588" y="2449213"/>
            <a:ext cx="612000" cy="323165"/>
          </a:xfrm>
          <a:prstGeom prst="leftArrow">
            <a:avLst/>
          </a:prstGeom>
          <a:solidFill>
            <a:sysClr val="window" lastClr="FFFFFF"/>
          </a:solidFill>
          <a:ln w="28575" cap="flat" cmpd="sng" algn="ctr">
            <a:solidFill>
              <a:srgbClr val="6076B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FF4C77C6-125B-7DA0-E2D5-60610D366E45}"/>
              </a:ext>
            </a:extLst>
          </p:cNvPr>
          <p:cNvSpPr/>
          <p:nvPr/>
        </p:nvSpPr>
        <p:spPr>
          <a:xfrm rot="9000000">
            <a:off x="7176425" y="2404234"/>
            <a:ext cx="612000" cy="323165"/>
          </a:xfrm>
          <a:prstGeom prst="leftArrow">
            <a:avLst/>
          </a:prstGeom>
          <a:solidFill>
            <a:sysClr val="window" lastClr="FFFFFF"/>
          </a:solidFill>
          <a:ln w="28575" cap="flat" cmpd="sng" algn="ctr">
            <a:solidFill>
              <a:srgbClr val="6076B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4D9A5D4-2497-38A2-A755-320C022BCF84}"/>
              </a:ext>
            </a:extLst>
          </p:cNvPr>
          <p:cNvSpPr/>
          <p:nvPr/>
        </p:nvSpPr>
        <p:spPr>
          <a:xfrm rot="-9000000">
            <a:off x="7229694" y="4075582"/>
            <a:ext cx="612000" cy="323165"/>
          </a:xfrm>
          <a:prstGeom prst="leftArrow">
            <a:avLst/>
          </a:prstGeom>
          <a:solidFill>
            <a:sysClr val="window" lastClr="FFFFFF"/>
          </a:solidFill>
          <a:ln w="28575" cap="flat" cmpd="sng" algn="ctr">
            <a:solidFill>
              <a:srgbClr val="6076B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E1FEB206-BB7D-6286-D69F-0B3F2F985FBE}"/>
              </a:ext>
            </a:extLst>
          </p:cNvPr>
          <p:cNvSpPr/>
          <p:nvPr/>
        </p:nvSpPr>
        <p:spPr>
          <a:xfrm rot="-1980000">
            <a:off x="4331349" y="4066341"/>
            <a:ext cx="612000" cy="323165"/>
          </a:xfrm>
          <a:prstGeom prst="leftArrow">
            <a:avLst/>
          </a:prstGeom>
          <a:solidFill>
            <a:sysClr val="window" lastClr="FFFFFF"/>
          </a:solidFill>
          <a:ln w="28575" cap="flat" cmpd="sng" algn="ctr">
            <a:solidFill>
              <a:srgbClr val="6076B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46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FFF4-AB54-60A3-7088-9EDCD66F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6C758-372F-016C-7D6D-4FF7227E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F2FD-B921-6D47-B486-CD03423F5B6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3D378-53D3-3381-1745-84015562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167" y="1043608"/>
            <a:ext cx="8699665" cy="3893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488450-7BC0-EBAF-0469-54BF0F658D99}"/>
              </a:ext>
            </a:extLst>
          </p:cNvPr>
          <p:cNvSpPr/>
          <p:nvPr/>
        </p:nvSpPr>
        <p:spPr>
          <a:xfrm>
            <a:off x="3290043" y="1568824"/>
            <a:ext cx="7835153" cy="25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21824-1BBA-333D-E6D4-C1A23A1C4695}"/>
              </a:ext>
            </a:extLst>
          </p:cNvPr>
          <p:cNvSpPr/>
          <p:nvPr/>
        </p:nvSpPr>
        <p:spPr>
          <a:xfrm>
            <a:off x="3352800" y="1083949"/>
            <a:ext cx="7835153" cy="25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0A75F-73E3-96C3-1F76-F02EAE96F1B0}"/>
              </a:ext>
            </a:extLst>
          </p:cNvPr>
          <p:cNvSpPr/>
          <p:nvPr/>
        </p:nvSpPr>
        <p:spPr>
          <a:xfrm>
            <a:off x="2976280" y="4288889"/>
            <a:ext cx="2608731" cy="44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DF0CA-4C49-97DC-D29F-6669C027724F}"/>
              </a:ext>
            </a:extLst>
          </p:cNvPr>
          <p:cNvSpPr/>
          <p:nvPr/>
        </p:nvSpPr>
        <p:spPr>
          <a:xfrm>
            <a:off x="6778292" y="4189918"/>
            <a:ext cx="2097741" cy="44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4091F-BC1C-8B74-235E-F55B8A05923E}"/>
              </a:ext>
            </a:extLst>
          </p:cNvPr>
          <p:cNvSpPr/>
          <p:nvPr/>
        </p:nvSpPr>
        <p:spPr>
          <a:xfrm>
            <a:off x="6697608" y="4132730"/>
            <a:ext cx="3889709" cy="80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1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25643</TotalTime>
  <Words>1849</Words>
  <Application>Microsoft Macintosh PowerPoint</Application>
  <PresentationFormat>Widescreen</PresentationFormat>
  <Paragraphs>285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Custom Design</vt:lpstr>
      <vt:lpstr>STiL: Semi-supervised Tabular-Image Learning for Comprehensive Task-Relevant Information Exploration in Multimodal Classification</vt:lpstr>
      <vt:lpstr>1.1 Image-Tabular Representation Learning</vt:lpstr>
      <vt:lpstr>1.2 Current Practices and Challenges</vt:lpstr>
      <vt:lpstr>1.2 Current Practices and Challenges</vt:lpstr>
      <vt:lpstr>1.2 Current Practices and Challenges</vt:lpstr>
      <vt:lpstr>1.2 Current Practices and Challenges</vt:lpstr>
      <vt:lpstr>1.3 Our Method -- STiL</vt:lpstr>
      <vt:lpstr>1.4 Contributions</vt:lpstr>
      <vt:lpstr>2.1 STiL</vt:lpstr>
      <vt:lpstr>2.1 STiL</vt:lpstr>
      <vt:lpstr>2.1 STiL</vt:lpstr>
      <vt:lpstr>2.1 STiL</vt:lpstr>
      <vt:lpstr>2.2 Disentangled Contrastive Consistency (DCC)</vt:lpstr>
      <vt:lpstr>2.3 Consensus-Guided Pseudo-Labeling (CGPL) </vt:lpstr>
      <vt:lpstr>2.4 Prototype-Guided Label Smoothing (PGLS)</vt:lpstr>
      <vt:lpstr>3.1 Datasets and Metrics</vt:lpstr>
      <vt:lpstr>3.2 Comparing Against Existing SOTAs</vt:lpstr>
      <vt:lpstr>3.2 Comparing Against Existing SOTAs</vt:lpstr>
      <vt:lpstr>3.3 Ablation Studies</vt:lpstr>
      <vt:lpstr>3.3 Ablation Studies</vt:lpstr>
      <vt:lpstr>3.3 Ablation Studies</vt:lpstr>
      <vt:lpstr>3.4 Visualization</vt:lpstr>
      <vt:lpstr>Conclusion</vt:lpstr>
      <vt:lpstr>STiL: Semi-supervised Tabular-Image Learning for Comprehensive Task-Relevant Information Exploration in Multimodal Classification</vt:lpstr>
      <vt:lpstr>Backup</vt:lpstr>
      <vt:lpstr>Data</vt:lpstr>
      <vt:lpstr>Data</vt:lpstr>
      <vt:lpstr>Number of Parameters</vt:lpstr>
      <vt:lpstr>Sample Ratios for Different Cases in CGPL</vt:lpstr>
      <vt:lpstr>Experiments with a Finer Grid of Label Percenta</vt:lpstr>
      <vt:lpstr>Class-wise Accuracy in DVM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Siyi Du</dc:creator>
  <cp:lastModifiedBy>Du, Siyi</cp:lastModifiedBy>
  <cp:revision>354</cp:revision>
  <dcterms:created xsi:type="dcterms:W3CDTF">2023-11-06T10:59:31Z</dcterms:created>
  <dcterms:modified xsi:type="dcterms:W3CDTF">2025-03-27T13:44:46Z</dcterms:modified>
</cp:coreProperties>
</file>